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4" r:id="rId3"/>
    <p:sldId id="273" r:id="rId4"/>
    <p:sldId id="271" r:id="rId5"/>
    <p:sldId id="279" r:id="rId6"/>
    <p:sldId id="275" r:id="rId7"/>
    <p:sldId id="280" r:id="rId8"/>
    <p:sldId id="274" r:id="rId9"/>
    <p:sldId id="258" r:id="rId10"/>
    <p:sldId id="256" r:id="rId11"/>
    <p:sldId id="276" r:id="rId12"/>
    <p:sldId id="265" r:id="rId13"/>
    <p:sldId id="277" r:id="rId14"/>
    <p:sldId id="278" r:id="rId15"/>
    <p:sldId id="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710" autoAdjust="0"/>
  </p:normalViewPr>
  <p:slideViewPr>
    <p:cSldViewPr snapToGrid="0">
      <p:cViewPr varScale="1">
        <p:scale>
          <a:sx n="79" d="100"/>
          <a:sy n="79" d="100"/>
        </p:scale>
        <p:origin x="845"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91E03978-7135-49B2-BDE4-272668B3CC92}"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1562DD8-A8B9-4A15-A081-D47C3917CCB3}">
      <dgm:prSet/>
      <dgm:spPr/>
      <dgm:t>
        <a:bodyPr/>
        <a:lstStyle/>
        <a:p>
          <a:pPr>
            <a:defRPr cap="all"/>
          </a:pPr>
          <a:r>
            <a:rPr lang="en-JM"/>
            <a:t>Public Relations</a:t>
          </a:r>
          <a:endParaRPr lang="en-US"/>
        </a:p>
      </dgm:t>
    </dgm:pt>
    <dgm:pt modelId="{64C5DB38-0F8E-4078-B71C-ACBA9D41C93D}" type="parTrans" cxnId="{71EB4A80-9510-4C3A-94DB-F3B09284F818}">
      <dgm:prSet/>
      <dgm:spPr/>
      <dgm:t>
        <a:bodyPr/>
        <a:lstStyle/>
        <a:p>
          <a:endParaRPr lang="en-US"/>
        </a:p>
      </dgm:t>
    </dgm:pt>
    <dgm:pt modelId="{66BFEE8B-D7A4-431E-B959-AE120B7D0211}" type="sibTrans" cxnId="{71EB4A80-9510-4C3A-94DB-F3B09284F818}">
      <dgm:prSet/>
      <dgm:spPr/>
      <dgm:t>
        <a:bodyPr/>
        <a:lstStyle/>
        <a:p>
          <a:endParaRPr lang="en-US"/>
        </a:p>
      </dgm:t>
    </dgm:pt>
    <dgm:pt modelId="{C24D5184-2F3F-4886-ABFA-0108A5FE83F3}">
      <dgm:prSet/>
      <dgm:spPr/>
      <dgm:t>
        <a:bodyPr/>
        <a:lstStyle/>
        <a:p>
          <a:pPr>
            <a:defRPr cap="all"/>
          </a:pPr>
          <a:r>
            <a:rPr lang="en-JM"/>
            <a:t>Legislative &amp; Governance</a:t>
          </a:r>
          <a:endParaRPr lang="en-US"/>
        </a:p>
      </dgm:t>
    </dgm:pt>
    <dgm:pt modelId="{11753142-CFCC-41D7-A17A-E27352AC37CF}" type="parTrans" cxnId="{995DC28C-3375-4A6D-B4E0-6CCFC1A34D05}">
      <dgm:prSet/>
      <dgm:spPr/>
      <dgm:t>
        <a:bodyPr/>
        <a:lstStyle/>
        <a:p>
          <a:endParaRPr lang="en-US"/>
        </a:p>
      </dgm:t>
    </dgm:pt>
    <dgm:pt modelId="{CC4B498A-1A5A-480C-8C81-93D7C419A7FD}" type="sibTrans" cxnId="{995DC28C-3375-4A6D-B4E0-6CCFC1A34D05}">
      <dgm:prSet/>
      <dgm:spPr/>
      <dgm:t>
        <a:bodyPr/>
        <a:lstStyle/>
        <a:p>
          <a:endParaRPr lang="en-US"/>
        </a:p>
      </dgm:t>
    </dgm:pt>
    <dgm:pt modelId="{94546997-E7C4-4E20-851D-77A423C8D679}">
      <dgm:prSet/>
      <dgm:spPr/>
      <dgm:t>
        <a:bodyPr/>
        <a:lstStyle/>
        <a:p>
          <a:pPr>
            <a:defRPr cap="all"/>
          </a:pPr>
          <a:r>
            <a:rPr lang="en-JM"/>
            <a:t>Membership</a:t>
          </a:r>
          <a:endParaRPr lang="en-US"/>
        </a:p>
      </dgm:t>
    </dgm:pt>
    <dgm:pt modelId="{CF49B29F-F020-4D57-B923-BC294E5719BD}" type="parTrans" cxnId="{D4E56779-AE42-4752-8E0B-2AD01C9BCCCD}">
      <dgm:prSet/>
      <dgm:spPr/>
      <dgm:t>
        <a:bodyPr/>
        <a:lstStyle/>
        <a:p>
          <a:endParaRPr lang="en-US"/>
        </a:p>
      </dgm:t>
    </dgm:pt>
    <dgm:pt modelId="{D753BFA3-D4A0-4BDF-A58A-566FECEAFD80}" type="sibTrans" cxnId="{D4E56779-AE42-4752-8E0B-2AD01C9BCCCD}">
      <dgm:prSet/>
      <dgm:spPr/>
      <dgm:t>
        <a:bodyPr/>
        <a:lstStyle/>
        <a:p>
          <a:endParaRPr lang="en-US"/>
        </a:p>
      </dgm:t>
    </dgm:pt>
    <dgm:pt modelId="{4D8F462C-95D8-4F5D-A6BC-5186B7494540}">
      <dgm:prSet/>
      <dgm:spPr/>
      <dgm:t>
        <a:bodyPr/>
        <a:lstStyle/>
        <a:p>
          <a:pPr>
            <a:defRPr cap="all"/>
          </a:pPr>
          <a:r>
            <a:rPr lang="en-JM"/>
            <a:t>Finance</a:t>
          </a:r>
          <a:endParaRPr lang="en-US"/>
        </a:p>
      </dgm:t>
    </dgm:pt>
    <dgm:pt modelId="{E4791876-9CD2-4D3B-90B6-ACCE6CF98A70}" type="parTrans" cxnId="{F738A3FF-96CC-4044-92A8-671FCAFBBF2E}">
      <dgm:prSet/>
      <dgm:spPr/>
      <dgm:t>
        <a:bodyPr/>
        <a:lstStyle/>
        <a:p>
          <a:endParaRPr lang="en-US"/>
        </a:p>
      </dgm:t>
    </dgm:pt>
    <dgm:pt modelId="{571DD818-404D-4A37-923D-C36D5442AE48}" type="sibTrans" cxnId="{F738A3FF-96CC-4044-92A8-671FCAFBBF2E}">
      <dgm:prSet/>
      <dgm:spPr/>
      <dgm:t>
        <a:bodyPr/>
        <a:lstStyle/>
        <a:p>
          <a:endParaRPr lang="en-US"/>
        </a:p>
      </dgm:t>
    </dgm:pt>
    <dgm:pt modelId="{82280256-BFD9-463C-8E9A-DB1AE645E650}" type="pres">
      <dgm:prSet presAssocID="{91E03978-7135-49B2-BDE4-272668B3CC92}" presName="root" presStyleCnt="0">
        <dgm:presLayoutVars>
          <dgm:dir/>
          <dgm:resizeHandles val="exact"/>
        </dgm:presLayoutVars>
      </dgm:prSet>
      <dgm:spPr/>
    </dgm:pt>
    <dgm:pt modelId="{2686297C-8E7C-43E3-ADA8-2C030ABE930B}" type="pres">
      <dgm:prSet presAssocID="{D1562DD8-A8B9-4A15-A081-D47C3917CCB3}" presName="compNode" presStyleCnt="0"/>
      <dgm:spPr/>
    </dgm:pt>
    <dgm:pt modelId="{B349A917-C502-418E-84FB-27F7C21531EA}" type="pres">
      <dgm:prSet presAssocID="{D1562DD8-A8B9-4A15-A081-D47C3917CCB3}" presName="iconBgRect" presStyleLbl="bgShp" presStyleIdx="0" presStyleCnt="4"/>
      <dgm:spPr>
        <a:prstGeom prst="round2DiagRect">
          <a:avLst>
            <a:gd name="adj1" fmla="val 29727"/>
            <a:gd name="adj2" fmla="val 0"/>
          </a:avLst>
        </a:prstGeom>
      </dgm:spPr>
    </dgm:pt>
    <dgm:pt modelId="{1104A7A8-9429-4D21-93CE-70F41ACA6043}" type="pres">
      <dgm:prSet presAssocID="{D1562DD8-A8B9-4A15-A081-D47C3917CCB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nd"/>
        </a:ext>
      </dgm:extLst>
    </dgm:pt>
    <dgm:pt modelId="{7CA37AD1-6CC0-407E-9D05-CA9620291012}" type="pres">
      <dgm:prSet presAssocID="{D1562DD8-A8B9-4A15-A081-D47C3917CCB3}" presName="spaceRect" presStyleCnt="0"/>
      <dgm:spPr/>
    </dgm:pt>
    <dgm:pt modelId="{E27B053B-4C96-4919-8C18-5B53C2AAD565}" type="pres">
      <dgm:prSet presAssocID="{D1562DD8-A8B9-4A15-A081-D47C3917CCB3}" presName="textRect" presStyleLbl="revTx" presStyleIdx="0" presStyleCnt="4">
        <dgm:presLayoutVars>
          <dgm:chMax val="1"/>
          <dgm:chPref val="1"/>
        </dgm:presLayoutVars>
      </dgm:prSet>
      <dgm:spPr/>
    </dgm:pt>
    <dgm:pt modelId="{CB61A0BB-A519-4B84-8D8D-193C862219AE}" type="pres">
      <dgm:prSet presAssocID="{66BFEE8B-D7A4-431E-B959-AE120B7D0211}" presName="sibTrans" presStyleCnt="0"/>
      <dgm:spPr/>
    </dgm:pt>
    <dgm:pt modelId="{1FD5D8CF-1B65-4EEC-AEE9-1B2DBBA045EF}" type="pres">
      <dgm:prSet presAssocID="{C24D5184-2F3F-4886-ABFA-0108A5FE83F3}" presName="compNode" presStyleCnt="0"/>
      <dgm:spPr/>
    </dgm:pt>
    <dgm:pt modelId="{01A1FAF1-6062-4897-AB2E-AEA58B2CF980}" type="pres">
      <dgm:prSet presAssocID="{C24D5184-2F3F-4886-ABFA-0108A5FE83F3}" presName="iconBgRect" presStyleLbl="bgShp" presStyleIdx="1" presStyleCnt="4"/>
      <dgm:spPr>
        <a:prstGeom prst="round2DiagRect">
          <a:avLst>
            <a:gd name="adj1" fmla="val 29727"/>
            <a:gd name="adj2" fmla="val 0"/>
          </a:avLst>
        </a:prstGeom>
      </dgm:spPr>
    </dgm:pt>
    <dgm:pt modelId="{945D03C1-4412-46C4-B4E4-48F43EECC7D8}" type="pres">
      <dgm:prSet presAssocID="{C24D5184-2F3F-4886-ABFA-0108A5FE83F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nk"/>
        </a:ext>
      </dgm:extLst>
    </dgm:pt>
    <dgm:pt modelId="{8ED0FE6F-56D0-4A90-BF92-84B66DF69E91}" type="pres">
      <dgm:prSet presAssocID="{C24D5184-2F3F-4886-ABFA-0108A5FE83F3}" presName="spaceRect" presStyleCnt="0"/>
      <dgm:spPr/>
    </dgm:pt>
    <dgm:pt modelId="{7E1BBDB2-0229-48B7-86B0-578091AD8728}" type="pres">
      <dgm:prSet presAssocID="{C24D5184-2F3F-4886-ABFA-0108A5FE83F3}" presName="textRect" presStyleLbl="revTx" presStyleIdx="1" presStyleCnt="4">
        <dgm:presLayoutVars>
          <dgm:chMax val="1"/>
          <dgm:chPref val="1"/>
        </dgm:presLayoutVars>
      </dgm:prSet>
      <dgm:spPr/>
    </dgm:pt>
    <dgm:pt modelId="{EC707932-CC51-4712-BB61-C684A688F967}" type="pres">
      <dgm:prSet presAssocID="{CC4B498A-1A5A-480C-8C81-93D7C419A7FD}" presName="sibTrans" presStyleCnt="0"/>
      <dgm:spPr/>
    </dgm:pt>
    <dgm:pt modelId="{1EA3A7E7-C630-4DA7-B220-DE42FDFC984D}" type="pres">
      <dgm:prSet presAssocID="{94546997-E7C4-4E20-851D-77A423C8D679}" presName="compNode" presStyleCnt="0"/>
      <dgm:spPr/>
    </dgm:pt>
    <dgm:pt modelId="{162F452E-17ED-4255-A7A2-D91CA79F1D78}" type="pres">
      <dgm:prSet presAssocID="{94546997-E7C4-4E20-851D-77A423C8D679}" presName="iconBgRect" presStyleLbl="bgShp" presStyleIdx="2" presStyleCnt="4"/>
      <dgm:spPr>
        <a:prstGeom prst="round2DiagRect">
          <a:avLst>
            <a:gd name="adj1" fmla="val 29727"/>
            <a:gd name="adj2" fmla="val 0"/>
          </a:avLst>
        </a:prstGeom>
      </dgm:spPr>
    </dgm:pt>
    <dgm:pt modelId="{E1B2C6A0-EE44-48CF-8ADE-86F64C2438C9}" type="pres">
      <dgm:prSet presAssocID="{94546997-E7C4-4E20-851D-77A423C8D67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1F0ABE54-6EF7-49C3-AA4C-8BA8B3F22EA5}" type="pres">
      <dgm:prSet presAssocID="{94546997-E7C4-4E20-851D-77A423C8D679}" presName="spaceRect" presStyleCnt="0"/>
      <dgm:spPr/>
    </dgm:pt>
    <dgm:pt modelId="{4EAB2199-C26F-4C21-9586-4D61F2AEDBE2}" type="pres">
      <dgm:prSet presAssocID="{94546997-E7C4-4E20-851D-77A423C8D679}" presName="textRect" presStyleLbl="revTx" presStyleIdx="2" presStyleCnt="4">
        <dgm:presLayoutVars>
          <dgm:chMax val="1"/>
          <dgm:chPref val="1"/>
        </dgm:presLayoutVars>
      </dgm:prSet>
      <dgm:spPr/>
    </dgm:pt>
    <dgm:pt modelId="{A5AA724E-EB9C-424F-B0DC-8C09AC2F3CE1}" type="pres">
      <dgm:prSet presAssocID="{D753BFA3-D4A0-4BDF-A58A-566FECEAFD80}" presName="sibTrans" presStyleCnt="0"/>
      <dgm:spPr/>
    </dgm:pt>
    <dgm:pt modelId="{C456CA00-DAC6-4279-9339-F3EE36B55B9F}" type="pres">
      <dgm:prSet presAssocID="{4D8F462C-95D8-4F5D-A6BC-5186B7494540}" presName="compNode" presStyleCnt="0"/>
      <dgm:spPr/>
    </dgm:pt>
    <dgm:pt modelId="{4A15701C-631F-4A66-8240-6BD3B6C24615}" type="pres">
      <dgm:prSet presAssocID="{4D8F462C-95D8-4F5D-A6BC-5186B7494540}" presName="iconBgRect" presStyleLbl="bgShp" presStyleIdx="3" presStyleCnt="4"/>
      <dgm:spPr>
        <a:prstGeom prst="round2DiagRect">
          <a:avLst>
            <a:gd name="adj1" fmla="val 29727"/>
            <a:gd name="adj2" fmla="val 0"/>
          </a:avLst>
        </a:prstGeom>
      </dgm:spPr>
    </dgm:pt>
    <dgm:pt modelId="{103F60A6-96E8-41A3-9E9C-98A71A2A4F21}" type="pres">
      <dgm:prSet presAssocID="{4D8F462C-95D8-4F5D-A6BC-5186B749454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EC07468C-B4C6-415A-B4DD-9A90CFF6E351}" type="pres">
      <dgm:prSet presAssocID="{4D8F462C-95D8-4F5D-A6BC-5186B7494540}" presName="spaceRect" presStyleCnt="0"/>
      <dgm:spPr/>
    </dgm:pt>
    <dgm:pt modelId="{4549E787-1CAC-4003-A7CF-8AC33E273E61}" type="pres">
      <dgm:prSet presAssocID="{4D8F462C-95D8-4F5D-A6BC-5186B7494540}" presName="textRect" presStyleLbl="revTx" presStyleIdx="3" presStyleCnt="4">
        <dgm:presLayoutVars>
          <dgm:chMax val="1"/>
          <dgm:chPref val="1"/>
        </dgm:presLayoutVars>
      </dgm:prSet>
      <dgm:spPr/>
    </dgm:pt>
  </dgm:ptLst>
  <dgm:cxnLst>
    <dgm:cxn modelId="{FA2E5003-E77E-47ED-B183-8EB3894581A4}" type="presOf" srcId="{94546997-E7C4-4E20-851D-77A423C8D679}" destId="{4EAB2199-C26F-4C21-9586-4D61F2AEDBE2}" srcOrd="0" destOrd="0" presId="urn:microsoft.com/office/officeart/2018/5/layout/IconLeafLabelList"/>
    <dgm:cxn modelId="{24A94610-E93E-4C3C-9ACD-FE75879554F5}" type="presOf" srcId="{D1562DD8-A8B9-4A15-A081-D47C3917CCB3}" destId="{E27B053B-4C96-4919-8C18-5B53C2AAD565}" srcOrd="0" destOrd="0" presId="urn:microsoft.com/office/officeart/2018/5/layout/IconLeafLabelList"/>
    <dgm:cxn modelId="{37660879-FA53-4C68-8D1F-0C13E79C65BC}" type="presOf" srcId="{4D8F462C-95D8-4F5D-A6BC-5186B7494540}" destId="{4549E787-1CAC-4003-A7CF-8AC33E273E61}" srcOrd="0" destOrd="0" presId="urn:microsoft.com/office/officeart/2018/5/layout/IconLeafLabelList"/>
    <dgm:cxn modelId="{D4E56779-AE42-4752-8E0B-2AD01C9BCCCD}" srcId="{91E03978-7135-49B2-BDE4-272668B3CC92}" destId="{94546997-E7C4-4E20-851D-77A423C8D679}" srcOrd="2" destOrd="0" parTransId="{CF49B29F-F020-4D57-B923-BC294E5719BD}" sibTransId="{D753BFA3-D4A0-4BDF-A58A-566FECEAFD80}"/>
    <dgm:cxn modelId="{71EB4A80-9510-4C3A-94DB-F3B09284F818}" srcId="{91E03978-7135-49B2-BDE4-272668B3CC92}" destId="{D1562DD8-A8B9-4A15-A081-D47C3917CCB3}" srcOrd="0" destOrd="0" parTransId="{64C5DB38-0F8E-4078-B71C-ACBA9D41C93D}" sibTransId="{66BFEE8B-D7A4-431E-B959-AE120B7D0211}"/>
    <dgm:cxn modelId="{995DC28C-3375-4A6D-B4E0-6CCFC1A34D05}" srcId="{91E03978-7135-49B2-BDE4-272668B3CC92}" destId="{C24D5184-2F3F-4886-ABFA-0108A5FE83F3}" srcOrd="1" destOrd="0" parTransId="{11753142-CFCC-41D7-A17A-E27352AC37CF}" sibTransId="{CC4B498A-1A5A-480C-8C81-93D7C419A7FD}"/>
    <dgm:cxn modelId="{7D15518F-91BD-4DA6-9C9D-532831A596B7}" type="presOf" srcId="{91E03978-7135-49B2-BDE4-272668B3CC92}" destId="{82280256-BFD9-463C-8E9A-DB1AE645E650}" srcOrd="0" destOrd="0" presId="urn:microsoft.com/office/officeart/2018/5/layout/IconLeafLabelList"/>
    <dgm:cxn modelId="{D5DD98EF-F7DC-414F-8A7F-D857427872A4}" type="presOf" srcId="{C24D5184-2F3F-4886-ABFA-0108A5FE83F3}" destId="{7E1BBDB2-0229-48B7-86B0-578091AD8728}" srcOrd="0" destOrd="0" presId="urn:microsoft.com/office/officeart/2018/5/layout/IconLeafLabelList"/>
    <dgm:cxn modelId="{F738A3FF-96CC-4044-92A8-671FCAFBBF2E}" srcId="{91E03978-7135-49B2-BDE4-272668B3CC92}" destId="{4D8F462C-95D8-4F5D-A6BC-5186B7494540}" srcOrd="3" destOrd="0" parTransId="{E4791876-9CD2-4D3B-90B6-ACCE6CF98A70}" sibTransId="{571DD818-404D-4A37-923D-C36D5442AE48}"/>
    <dgm:cxn modelId="{FE25F570-D80E-4459-9B5F-B1C36CF134DD}" type="presParOf" srcId="{82280256-BFD9-463C-8E9A-DB1AE645E650}" destId="{2686297C-8E7C-43E3-ADA8-2C030ABE930B}" srcOrd="0" destOrd="0" presId="urn:microsoft.com/office/officeart/2018/5/layout/IconLeafLabelList"/>
    <dgm:cxn modelId="{3E3B8540-C658-4767-8647-6BB0AB4FBC6A}" type="presParOf" srcId="{2686297C-8E7C-43E3-ADA8-2C030ABE930B}" destId="{B349A917-C502-418E-84FB-27F7C21531EA}" srcOrd="0" destOrd="0" presId="urn:microsoft.com/office/officeart/2018/5/layout/IconLeafLabelList"/>
    <dgm:cxn modelId="{75C705ED-0CA6-4EEC-9552-580695DFFD76}" type="presParOf" srcId="{2686297C-8E7C-43E3-ADA8-2C030ABE930B}" destId="{1104A7A8-9429-4D21-93CE-70F41ACA6043}" srcOrd="1" destOrd="0" presId="urn:microsoft.com/office/officeart/2018/5/layout/IconLeafLabelList"/>
    <dgm:cxn modelId="{E623C2C3-5739-49BE-95B1-79812711CB8A}" type="presParOf" srcId="{2686297C-8E7C-43E3-ADA8-2C030ABE930B}" destId="{7CA37AD1-6CC0-407E-9D05-CA9620291012}" srcOrd="2" destOrd="0" presId="urn:microsoft.com/office/officeart/2018/5/layout/IconLeafLabelList"/>
    <dgm:cxn modelId="{1F625711-FF27-43E7-994A-EDFF805A0BCD}" type="presParOf" srcId="{2686297C-8E7C-43E3-ADA8-2C030ABE930B}" destId="{E27B053B-4C96-4919-8C18-5B53C2AAD565}" srcOrd="3" destOrd="0" presId="urn:microsoft.com/office/officeart/2018/5/layout/IconLeafLabelList"/>
    <dgm:cxn modelId="{3B6D251C-CA09-47DF-B828-E6B6CF0FFE5D}" type="presParOf" srcId="{82280256-BFD9-463C-8E9A-DB1AE645E650}" destId="{CB61A0BB-A519-4B84-8D8D-193C862219AE}" srcOrd="1" destOrd="0" presId="urn:microsoft.com/office/officeart/2018/5/layout/IconLeafLabelList"/>
    <dgm:cxn modelId="{2485B9C5-8776-4692-BAA9-17D417CD120D}" type="presParOf" srcId="{82280256-BFD9-463C-8E9A-DB1AE645E650}" destId="{1FD5D8CF-1B65-4EEC-AEE9-1B2DBBA045EF}" srcOrd="2" destOrd="0" presId="urn:microsoft.com/office/officeart/2018/5/layout/IconLeafLabelList"/>
    <dgm:cxn modelId="{E258C5D7-7969-45E1-8D85-D6D87C51CE73}" type="presParOf" srcId="{1FD5D8CF-1B65-4EEC-AEE9-1B2DBBA045EF}" destId="{01A1FAF1-6062-4897-AB2E-AEA58B2CF980}" srcOrd="0" destOrd="0" presId="urn:microsoft.com/office/officeart/2018/5/layout/IconLeafLabelList"/>
    <dgm:cxn modelId="{9E792AB7-60E8-45F3-9688-FF70D1DDD232}" type="presParOf" srcId="{1FD5D8CF-1B65-4EEC-AEE9-1B2DBBA045EF}" destId="{945D03C1-4412-46C4-B4E4-48F43EECC7D8}" srcOrd="1" destOrd="0" presId="urn:microsoft.com/office/officeart/2018/5/layout/IconLeafLabelList"/>
    <dgm:cxn modelId="{FFFA42B8-24DC-403A-BF06-1E58578747BF}" type="presParOf" srcId="{1FD5D8CF-1B65-4EEC-AEE9-1B2DBBA045EF}" destId="{8ED0FE6F-56D0-4A90-BF92-84B66DF69E91}" srcOrd="2" destOrd="0" presId="urn:microsoft.com/office/officeart/2018/5/layout/IconLeafLabelList"/>
    <dgm:cxn modelId="{C94942CF-6EFD-4B9C-9BA8-92C65D1AED63}" type="presParOf" srcId="{1FD5D8CF-1B65-4EEC-AEE9-1B2DBBA045EF}" destId="{7E1BBDB2-0229-48B7-86B0-578091AD8728}" srcOrd="3" destOrd="0" presId="urn:microsoft.com/office/officeart/2018/5/layout/IconLeafLabelList"/>
    <dgm:cxn modelId="{4F695DC5-E6F8-461F-8973-6EBEC7191A99}" type="presParOf" srcId="{82280256-BFD9-463C-8E9A-DB1AE645E650}" destId="{EC707932-CC51-4712-BB61-C684A688F967}" srcOrd="3" destOrd="0" presId="urn:microsoft.com/office/officeart/2018/5/layout/IconLeafLabelList"/>
    <dgm:cxn modelId="{C6F0E4A2-FA50-4058-957B-F9E73507EEA0}" type="presParOf" srcId="{82280256-BFD9-463C-8E9A-DB1AE645E650}" destId="{1EA3A7E7-C630-4DA7-B220-DE42FDFC984D}" srcOrd="4" destOrd="0" presId="urn:microsoft.com/office/officeart/2018/5/layout/IconLeafLabelList"/>
    <dgm:cxn modelId="{10B9603B-5F20-4099-9B84-9234051ED21B}" type="presParOf" srcId="{1EA3A7E7-C630-4DA7-B220-DE42FDFC984D}" destId="{162F452E-17ED-4255-A7A2-D91CA79F1D78}" srcOrd="0" destOrd="0" presId="urn:microsoft.com/office/officeart/2018/5/layout/IconLeafLabelList"/>
    <dgm:cxn modelId="{714D5000-60F3-40EA-B3B4-01C44B7109FE}" type="presParOf" srcId="{1EA3A7E7-C630-4DA7-B220-DE42FDFC984D}" destId="{E1B2C6A0-EE44-48CF-8ADE-86F64C2438C9}" srcOrd="1" destOrd="0" presId="urn:microsoft.com/office/officeart/2018/5/layout/IconLeafLabelList"/>
    <dgm:cxn modelId="{655A089E-5E3F-48A2-95EC-40823FB0C2D4}" type="presParOf" srcId="{1EA3A7E7-C630-4DA7-B220-DE42FDFC984D}" destId="{1F0ABE54-6EF7-49C3-AA4C-8BA8B3F22EA5}" srcOrd="2" destOrd="0" presId="urn:microsoft.com/office/officeart/2018/5/layout/IconLeafLabelList"/>
    <dgm:cxn modelId="{F830D524-F39D-4DE1-B2AF-C36D5D679935}" type="presParOf" srcId="{1EA3A7E7-C630-4DA7-B220-DE42FDFC984D}" destId="{4EAB2199-C26F-4C21-9586-4D61F2AEDBE2}" srcOrd="3" destOrd="0" presId="urn:microsoft.com/office/officeart/2018/5/layout/IconLeafLabelList"/>
    <dgm:cxn modelId="{058F7400-F6D0-46A7-8701-F3EA6807F21C}" type="presParOf" srcId="{82280256-BFD9-463C-8E9A-DB1AE645E650}" destId="{A5AA724E-EB9C-424F-B0DC-8C09AC2F3CE1}" srcOrd="5" destOrd="0" presId="urn:microsoft.com/office/officeart/2018/5/layout/IconLeafLabelList"/>
    <dgm:cxn modelId="{0F0A1337-A16B-4817-820E-33CF7DBFD2B6}" type="presParOf" srcId="{82280256-BFD9-463C-8E9A-DB1AE645E650}" destId="{C456CA00-DAC6-4279-9339-F3EE36B55B9F}" srcOrd="6" destOrd="0" presId="urn:microsoft.com/office/officeart/2018/5/layout/IconLeafLabelList"/>
    <dgm:cxn modelId="{ED9D27D4-2063-4122-B37C-4FF001037676}" type="presParOf" srcId="{C456CA00-DAC6-4279-9339-F3EE36B55B9F}" destId="{4A15701C-631F-4A66-8240-6BD3B6C24615}" srcOrd="0" destOrd="0" presId="urn:microsoft.com/office/officeart/2018/5/layout/IconLeafLabelList"/>
    <dgm:cxn modelId="{B21ED775-2519-4EBF-8A33-7783877385E4}" type="presParOf" srcId="{C456CA00-DAC6-4279-9339-F3EE36B55B9F}" destId="{103F60A6-96E8-41A3-9E9C-98A71A2A4F21}" srcOrd="1" destOrd="0" presId="urn:microsoft.com/office/officeart/2018/5/layout/IconLeafLabelList"/>
    <dgm:cxn modelId="{0FA55C50-A86E-4C20-B561-E5ECA204C255}" type="presParOf" srcId="{C456CA00-DAC6-4279-9339-F3EE36B55B9F}" destId="{EC07468C-B4C6-415A-B4DD-9A90CFF6E351}" srcOrd="2" destOrd="0" presId="urn:microsoft.com/office/officeart/2018/5/layout/IconLeafLabelList"/>
    <dgm:cxn modelId="{BF636F19-9498-47D4-9AAF-765EB1BF3C7F}" type="presParOf" srcId="{C456CA00-DAC6-4279-9339-F3EE36B55B9F}" destId="{4549E787-1CAC-4003-A7CF-8AC33E273E6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49A917-C502-418E-84FB-27F7C21531EA}">
      <dsp:nvSpPr>
        <dsp:cNvPr id="0" name=""/>
        <dsp:cNvSpPr/>
      </dsp:nvSpPr>
      <dsp:spPr>
        <a:xfrm>
          <a:off x="562927" y="788206"/>
          <a:ext cx="1445998" cy="1445998"/>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04A7A8-9429-4D21-93CE-70F41ACA6043}">
      <dsp:nvSpPr>
        <dsp:cNvPr id="0" name=""/>
        <dsp:cNvSpPr/>
      </dsp:nvSpPr>
      <dsp:spPr>
        <a:xfrm>
          <a:off x="871091" y="1096370"/>
          <a:ext cx="829671" cy="829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7B053B-4C96-4919-8C18-5B53C2AAD565}">
      <dsp:nvSpPr>
        <dsp:cNvPr id="0" name=""/>
        <dsp:cNvSpPr/>
      </dsp:nvSpPr>
      <dsp:spPr>
        <a:xfrm>
          <a:off x="10068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JM" sz="2500" kern="1200"/>
            <a:t>Public Relations</a:t>
          </a:r>
          <a:endParaRPr lang="en-US" sz="2500" kern="1200"/>
        </a:p>
      </dsp:txBody>
      <dsp:txXfrm>
        <a:off x="100682" y="2684598"/>
        <a:ext cx="2370489" cy="720000"/>
      </dsp:txXfrm>
    </dsp:sp>
    <dsp:sp modelId="{01A1FAF1-6062-4897-AB2E-AEA58B2CF980}">
      <dsp:nvSpPr>
        <dsp:cNvPr id="0" name=""/>
        <dsp:cNvSpPr/>
      </dsp:nvSpPr>
      <dsp:spPr>
        <a:xfrm>
          <a:off x="3348252" y="788206"/>
          <a:ext cx="1445998" cy="1445998"/>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5D03C1-4412-46C4-B4E4-48F43EECC7D8}">
      <dsp:nvSpPr>
        <dsp:cNvPr id="0" name=""/>
        <dsp:cNvSpPr/>
      </dsp:nvSpPr>
      <dsp:spPr>
        <a:xfrm>
          <a:off x="3656416" y="1096370"/>
          <a:ext cx="829671" cy="829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1BBDB2-0229-48B7-86B0-578091AD8728}">
      <dsp:nvSpPr>
        <dsp:cNvPr id="0" name=""/>
        <dsp:cNvSpPr/>
      </dsp:nvSpPr>
      <dsp:spPr>
        <a:xfrm>
          <a:off x="288600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JM" sz="2500" kern="1200"/>
            <a:t>Legislative &amp; Governance</a:t>
          </a:r>
          <a:endParaRPr lang="en-US" sz="2500" kern="1200"/>
        </a:p>
      </dsp:txBody>
      <dsp:txXfrm>
        <a:off x="2886007" y="2684598"/>
        <a:ext cx="2370489" cy="720000"/>
      </dsp:txXfrm>
    </dsp:sp>
    <dsp:sp modelId="{162F452E-17ED-4255-A7A2-D91CA79F1D78}">
      <dsp:nvSpPr>
        <dsp:cNvPr id="0" name=""/>
        <dsp:cNvSpPr/>
      </dsp:nvSpPr>
      <dsp:spPr>
        <a:xfrm>
          <a:off x="6133577" y="788206"/>
          <a:ext cx="1445998" cy="1445998"/>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B2C6A0-EE44-48CF-8ADE-86F64C2438C9}">
      <dsp:nvSpPr>
        <dsp:cNvPr id="0" name=""/>
        <dsp:cNvSpPr/>
      </dsp:nvSpPr>
      <dsp:spPr>
        <a:xfrm>
          <a:off x="6441741" y="1096370"/>
          <a:ext cx="829671" cy="829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AB2199-C26F-4C21-9586-4D61F2AEDBE2}">
      <dsp:nvSpPr>
        <dsp:cNvPr id="0" name=""/>
        <dsp:cNvSpPr/>
      </dsp:nvSpPr>
      <dsp:spPr>
        <a:xfrm>
          <a:off x="5671332"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JM" sz="2500" kern="1200"/>
            <a:t>Membership</a:t>
          </a:r>
          <a:endParaRPr lang="en-US" sz="2500" kern="1200"/>
        </a:p>
      </dsp:txBody>
      <dsp:txXfrm>
        <a:off x="5671332" y="2684598"/>
        <a:ext cx="2370489" cy="720000"/>
      </dsp:txXfrm>
    </dsp:sp>
    <dsp:sp modelId="{4A15701C-631F-4A66-8240-6BD3B6C24615}">
      <dsp:nvSpPr>
        <dsp:cNvPr id="0" name=""/>
        <dsp:cNvSpPr/>
      </dsp:nvSpPr>
      <dsp:spPr>
        <a:xfrm>
          <a:off x="8918902" y="788206"/>
          <a:ext cx="1445998" cy="1445998"/>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3F60A6-96E8-41A3-9E9C-98A71A2A4F21}">
      <dsp:nvSpPr>
        <dsp:cNvPr id="0" name=""/>
        <dsp:cNvSpPr/>
      </dsp:nvSpPr>
      <dsp:spPr>
        <a:xfrm>
          <a:off x="9227066" y="1096370"/>
          <a:ext cx="829671" cy="8296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49E787-1CAC-4003-A7CF-8AC33E273E61}">
      <dsp:nvSpPr>
        <dsp:cNvPr id="0" name=""/>
        <dsp:cNvSpPr/>
      </dsp:nvSpPr>
      <dsp:spPr>
        <a:xfrm>
          <a:off x="8456657" y="2684598"/>
          <a:ext cx="23704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defRPr cap="all"/>
          </a:pPr>
          <a:r>
            <a:rPr lang="en-JM" sz="2500" kern="1200"/>
            <a:t>Finance</a:t>
          </a:r>
          <a:endParaRPr lang="en-US" sz="2500" kern="1200"/>
        </a:p>
      </dsp:txBody>
      <dsp:txXfrm>
        <a:off x="8456657" y="2684598"/>
        <a:ext cx="2370489"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F725-8136-4516-BE95-56CBA50A50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4C25CA-99CB-4894-989C-3AC1A813EA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1E22D9-2515-4EA1-8BD0-7B6877651169}"/>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5" name="Footer Placeholder 4">
            <a:extLst>
              <a:ext uri="{FF2B5EF4-FFF2-40B4-BE49-F238E27FC236}">
                <a16:creationId xmlns:a16="http://schemas.microsoft.com/office/drawing/2014/main" id="{6DABD592-4C94-46A9-9F49-277CD7DD4C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32AC4-8994-4F73-AF61-920AA424D98E}"/>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3193707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C70D-CBA3-4D48-80BC-12EC4D7523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0EA544D-CFFE-4205-939B-E376648365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1B69D-2E60-442B-BE23-8A795C478E23}"/>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5" name="Footer Placeholder 4">
            <a:extLst>
              <a:ext uri="{FF2B5EF4-FFF2-40B4-BE49-F238E27FC236}">
                <a16:creationId xmlns:a16="http://schemas.microsoft.com/office/drawing/2014/main" id="{C3842653-0BC8-4BF6-AF61-C569F6B56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A58CE-99BC-4C0E-BD08-FF6436F25CC2}"/>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2786346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AB2D51-24BC-40FB-B456-3831854311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3C6A99-AFC1-46CC-9150-F44327114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FFBF6-65B1-4467-BCC5-0F0C076407B5}"/>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5" name="Footer Placeholder 4">
            <a:extLst>
              <a:ext uri="{FF2B5EF4-FFF2-40B4-BE49-F238E27FC236}">
                <a16:creationId xmlns:a16="http://schemas.microsoft.com/office/drawing/2014/main" id="{CB89CD87-AFC4-4E27-A730-0598D3F08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63A47-AA4C-45FE-87AF-2CDFA2E154CB}"/>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26437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BC37-B5CD-44E1-9576-9F4B277496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8918A-F16A-49DE-90E8-08B3887C77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C9602-0F6E-4B3C-A86C-51F5383947E4}"/>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5" name="Footer Placeholder 4">
            <a:extLst>
              <a:ext uri="{FF2B5EF4-FFF2-40B4-BE49-F238E27FC236}">
                <a16:creationId xmlns:a16="http://schemas.microsoft.com/office/drawing/2014/main" id="{EB6113A6-532A-4027-8BD5-5F77AF9F9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9E1BE-518B-425F-AC94-025CF3AF1B05}"/>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235559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41D3-B0CA-4E5F-899C-A1B00BFCA6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02B8C2-59B3-470D-99D1-093BF7DC0C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D64B8F-0621-4562-BF29-991F6F36ADA6}"/>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5" name="Footer Placeholder 4">
            <a:extLst>
              <a:ext uri="{FF2B5EF4-FFF2-40B4-BE49-F238E27FC236}">
                <a16:creationId xmlns:a16="http://schemas.microsoft.com/office/drawing/2014/main" id="{4BBDB8D6-3FEF-4262-AA42-3FA1FC694D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71CC97-ED89-4535-9954-442C0AD4DF1E}"/>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271051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8BC25-0CE1-4BF8-B78C-B06314838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81157A-1152-45BB-8272-606B415A85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583335-3523-4265-9127-5D100A98DC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AEC27A-E542-4D81-8F8B-D5409A934E66}"/>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6" name="Footer Placeholder 5">
            <a:extLst>
              <a:ext uri="{FF2B5EF4-FFF2-40B4-BE49-F238E27FC236}">
                <a16:creationId xmlns:a16="http://schemas.microsoft.com/office/drawing/2014/main" id="{304ECAEC-FA61-4BC5-8C02-E2A7DA904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14D12-ABEE-41C6-944B-F63832EE223C}"/>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423769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1540-1613-46A1-AEB5-55893B61EE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7E13BA-B76D-402C-81ED-5950D9F358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F56838-CF7F-46EF-8A66-52E073E2E2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82CE81-5645-48D5-9359-BBC28FA31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C58090-6D3D-4754-A4E3-5CB7A46613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EF714-A0B6-4048-BB88-49437220B240}"/>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8" name="Footer Placeholder 7">
            <a:extLst>
              <a:ext uri="{FF2B5EF4-FFF2-40B4-BE49-F238E27FC236}">
                <a16:creationId xmlns:a16="http://schemas.microsoft.com/office/drawing/2014/main" id="{3DE96FE4-9F7A-4665-AEC3-AFFFA1BE9C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6B5C2-8D58-4751-9EEF-BC4CDA4615BD}"/>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24125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9EA7B-EE02-45DE-8D9F-8B672940C8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9EB597-A115-4597-AA3E-9019A62688A5}"/>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4" name="Footer Placeholder 3">
            <a:extLst>
              <a:ext uri="{FF2B5EF4-FFF2-40B4-BE49-F238E27FC236}">
                <a16:creationId xmlns:a16="http://schemas.microsoft.com/office/drawing/2014/main" id="{D5D57D33-FD9A-4A70-B143-64A4D660B4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695C8A-A0D5-46A5-99DA-A603440EE13A}"/>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3198281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98FE5-D49A-45C8-81BA-D90BF7DDD791}"/>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3" name="Footer Placeholder 2">
            <a:extLst>
              <a:ext uri="{FF2B5EF4-FFF2-40B4-BE49-F238E27FC236}">
                <a16:creationId xmlns:a16="http://schemas.microsoft.com/office/drawing/2014/main" id="{C19132FB-DE8B-435E-BCA0-6AF95D26AD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C3BB8A-B73F-4E1D-8949-128B63C09258}"/>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62355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13DBE-E7AC-47C0-822A-24BB292EA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574073-439B-4DC2-95F6-FFBF8DDD2C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63DE9E-421D-4CEA-85F0-60AF10BC0F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75400D-29A1-4FA9-B28F-3562A4F1D438}"/>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6" name="Footer Placeholder 5">
            <a:extLst>
              <a:ext uri="{FF2B5EF4-FFF2-40B4-BE49-F238E27FC236}">
                <a16:creationId xmlns:a16="http://schemas.microsoft.com/office/drawing/2014/main" id="{9AAEC71E-0255-40D9-AE38-62647C80F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44525-4231-4219-963F-4E651B352DC7}"/>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2314930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CAEB-AA60-41F3-9484-E4545C8C0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887D97-9FC0-4952-B083-C46629B169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26B797-C5AE-4C39-BB9E-E09739E653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A6B033-D5EB-4B9D-BB97-454388434133}"/>
              </a:ext>
            </a:extLst>
          </p:cNvPr>
          <p:cNvSpPr>
            <a:spLocks noGrp="1"/>
          </p:cNvSpPr>
          <p:nvPr>
            <p:ph type="dt" sz="half" idx="10"/>
          </p:nvPr>
        </p:nvSpPr>
        <p:spPr/>
        <p:txBody>
          <a:bodyPr/>
          <a:lstStyle/>
          <a:p>
            <a:fld id="{E725DB0B-7258-400F-9F8C-0441650992B8}" type="datetimeFigureOut">
              <a:rPr lang="en-US" smtClean="0"/>
              <a:t>12/20/2023</a:t>
            </a:fld>
            <a:endParaRPr lang="en-US"/>
          </a:p>
        </p:txBody>
      </p:sp>
      <p:sp>
        <p:nvSpPr>
          <p:cNvPr id="6" name="Footer Placeholder 5">
            <a:extLst>
              <a:ext uri="{FF2B5EF4-FFF2-40B4-BE49-F238E27FC236}">
                <a16:creationId xmlns:a16="http://schemas.microsoft.com/office/drawing/2014/main" id="{9B912CE7-EC11-4300-BCA2-01A9F1EDC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9B8E1-F282-472C-BB65-F573A01F31DD}"/>
              </a:ext>
            </a:extLst>
          </p:cNvPr>
          <p:cNvSpPr>
            <a:spLocks noGrp="1"/>
          </p:cNvSpPr>
          <p:nvPr>
            <p:ph type="sldNum" sz="quarter" idx="12"/>
          </p:nvPr>
        </p:nvSpPr>
        <p:spPr/>
        <p:txBody>
          <a:bodyPr/>
          <a:lstStyle/>
          <a:p>
            <a:fld id="{6585F9E2-DD99-45A1-B6DE-A65AB8F720A8}" type="slidenum">
              <a:rPr lang="en-US" smtClean="0"/>
              <a:t>‹#›</a:t>
            </a:fld>
            <a:endParaRPr lang="en-US"/>
          </a:p>
        </p:txBody>
      </p:sp>
    </p:spTree>
    <p:extLst>
      <p:ext uri="{BB962C8B-B14F-4D97-AF65-F5344CB8AC3E}">
        <p14:creationId xmlns:p14="http://schemas.microsoft.com/office/powerpoint/2010/main" val="128493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B37E57-8F81-425B-A9FD-B3A76DECE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89D5A0-E9CF-42F2-ADB2-7E914900F5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A1A66-22DE-46DE-B5A9-B0B688839B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5DB0B-7258-400F-9F8C-0441650992B8}" type="datetimeFigureOut">
              <a:rPr lang="en-US" smtClean="0"/>
              <a:t>12/20/2023</a:t>
            </a:fld>
            <a:endParaRPr lang="en-US"/>
          </a:p>
        </p:txBody>
      </p:sp>
      <p:sp>
        <p:nvSpPr>
          <p:cNvPr id="5" name="Footer Placeholder 4">
            <a:extLst>
              <a:ext uri="{FF2B5EF4-FFF2-40B4-BE49-F238E27FC236}">
                <a16:creationId xmlns:a16="http://schemas.microsoft.com/office/drawing/2014/main" id="{C697AF58-57D7-45B0-AA44-A152030800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4892FB-6E3F-40BD-A36C-F4A27AF5D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5F9E2-DD99-45A1-B6DE-A65AB8F720A8}" type="slidenum">
              <a:rPr lang="en-US" smtClean="0"/>
              <a:t>‹#›</a:t>
            </a:fld>
            <a:endParaRPr lang="en-US"/>
          </a:p>
        </p:txBody>
      </p:sp>
    </p:spTree>
    <p:extLst>
      <p:ext uri="{BB962C8B-B14F-4D97-AF65-F5344CB8AC3E}">
        <p14:creationId xmlns:p14="http://schemas.microsoft.com/office/powerpoint/2010/main" val="665629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05D6F3-FF8B-4DF3-8BA5-9760FA147C49}"/>
              </a:ext>
            </a:extLst>
          </p:cNvPr>
          <p:cNvSpPr>
            <a:spLocks noGrp="1"/>
          </p:cNvSpPr>
          <p:nvPr>
            <p:ph type="title"/>
          </p:nvPr>
        </p:nvSpPr>
        <p:spPr>
          <a:xfrm>
            <a:off x="838200" y="5186423"/>
            <a:ext cx="10515600" cy="1114382"/>
          </a:xfrm>
        </p:spPr>
        <p:txBody>
          <a:bodyPr vert="horz" lIns="91440" tIns="45720" rIns="91440" bIns="45720" rtlCol="0">
            <a:noAutofit/>
          </a:bodyPr>
          <a:lstStyle/>
          <a:p>
            <a:pPr algn="r"/>
            <a:br>
              <a:rPr lang="en-US" sz="2400" b="1" i="1" dirty="0">
                <a:solidFill>
                  <a:srgbClr val="C00000"/>
                </a:solidFill>
              </a:rPr>
            </a:br>
            <a:r>
              <a:rPr lang="en-US" sz="2400" b="1" i="1" dirty="0">
                <a:solidFill>
                  <a:srgbClr val="C00000"/>
                </a:solidFill>
              </a:rPr>
              <a:t>Annual General Meeting for 2022</a:t>
            </a:r>
            <a:br>
              <a:rPr lang="en-US" sz="2400" b="1" i="1" dirty="0">
                <a:solidFill>
                  <a:srgbClr val="C00000"/>
                </a:solidFill>
              </a:rPr>
            </a:br>
            <a:br>
              <a:rPr lang="en-US" sz="2400" b="1" i="1" dirty="0">
                <a:solidFill>
                  <a:srgbClr val="C00000"/>
                </a:solidFill>
              </a:rPr>
            </a:br>
            <a:r>
              <a:rPr lang="en-US" sz="2400" b="1" i="1" dirty="0">
                <a:solidFill>
                  <a:srgbClr val="C00000"/>
                </a:solidFill>
              </a:rPr>
              <a:t>President’s Report</a:t>
            </a:r>
            <a:br>
              <a:rPr lang="en-US" sz="2400" b="1" i="1" dirty="0">
                <a:solidFill>
                  <a:srgbClr val="C00000"/>
                </a:solidFill>
              </a:rPr>
            </a:br>
            <a:r>
              <a:rPr lang="en-US" sz="2400" b="1" i="1" dirty="0">
                <a:solidFill>
                  <a:srgbClr val="C00000"/>
                </a:solidFill>
              </a:rPr>
              <a:t>Sanya M. Goffe</a:t>
            </a:r>
            <a:br>
              <a:rPr lang="en-US" sz="2400" b="1" i="1" dirty="0">
                <a:solidFill>
                  <a:srgbClr val="C00000"/>
                </a:solidFill>
              </a:rPr>
            </a:br>
            <a:r>
              <a:rPr lang="en-US" sz="2400" b="1" i="1" dirty="0">
                <a:solidFill>
                  <a:srgbClr val="C00000"/>
                </a:solidFill>
              </a:rPr>
              <a:t>Delivered December 20, 2023</a:t>
            </a:r>
            <a:br>
              <a:rPr lang="en-US" sz="2400" dirty="0"/>
            </a:br>
            <a:endParaRPr lang="en-US" sz="2400" dirty="0"/>
          </a:p>
        </p:txBody>
      </p:sp>
      <p:pic>
        <p:nvPicPr>
          <p:cNvPr id="3" name="Picture 2" descr="Pension Industry Association of Jamaica">
            <a:extLst>
              <a:ext uri="{FF2B5EF4-FFF2-40B4-BE49-F238E27FC236}">
                <a16:creationId xmlns:a16="http://schemas.microsoft.com/office/drawing/2014/main" id="{0BF70E7B-84BE-49E0-A257-366621A3C8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38" b="24618"/>
          <a:stretch/>
        </p:blipFill>
        <p:spPr bwMode="auto">
          <a:xfrm>
            <a:off x="20" y="10"/>
            <a:ext cx="12191980" cy="4910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1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5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C8EAE5-E21C-474D-B815-9BF1B6C61CAA}"/>
              </a:ext>
            </a:extLst>
          </p:cNvPr>
          <p:cNvSpPr>
            <a:spLocks noGrp="1"/>
          </p:cNvSpPr>
          <p:nvPr>
            <p:ph type="ctrTitle"/>
          </p:nvPr>
        </p:nvSpPr>
        <p:spPr>
          <a:xfrm>
            <a:off x="525982" y="269324"/>
            <a:ext cx="4171994" cy="1389701"/>
          </a:xfrm>
        </p:spPr>
        <p:txBody>
          <a:bodyPr>
            <a:normAutofit/>
          </a:bodyPr>
          <a:lstStyle/>
          <a:p>
            <a:pPr algn="l"/>
            <a:r>
              <a:rPr lang="en-US" b="1" dirty="0">
                <a:latin typeface="+mn-lt"/>
              </a:rPr>
              <a:t>Our Team</a:t>
            </a:r>
          </a:p>
        </p:txBody>
      </p:sp>
      <p:sp>
        <p:nvSpPr>
          <p:cNvPr id="3" name="Subtitle 2">
            <a:extLst>
              <a:ext uri="{FF2B5EF4-FFF2-40B4-BE49-F238E27FC236}">
                <a16:creationId xmlns:a16="http://schemas.microsoft.com/office/drawing/2014/main" id="{3BE41310-4CE3-48AC-8FFB-6AD64A8620CE}"/>
              </a:ext>
            </a:extLst>
          </p:cNvPr>
          <p:cNvSpPr>
            <a:spLocks noGrp="1"/>
          </p:cNvSpPr>
          <p:nvPr>
            <p:ph type="subTitle" idx="1"/>
          </p:nvPr>
        </p:nvSpPr>
        <p:spPr>
          <a:xfrm>
            <a:off x="550462" y="2144219"/>
            <a:ext cx="4171994" cy="1035781"/>
          </a:xfrm>
        </p:spPr>
        <p:txBody>
          <a:bodyPr>
            <a:noAutofit/>
          </a:bodyPr>
          <a:lstStyle/>
          <a:p>
            <a:pPr marL="0" marR="0" algn="l">
              <a:lnSpc>
                <a:spcPct val="150000"/>
              </a:lnSpc>
              <a:spcBef>
                <a:spcPts val="0"/>
              </a:spcBef>
              <a:spcAft>
                <a:spcPts val="800"/>
              </a:spcAft>
            </a:pPr>
            <a:r>
              <a:rPr lang="en-US" sz="2800" b="1" dirty="0">
                <a:ea typeface="Calibri" panose="020F0502020204030204" pitchFamily="34" charset="0"/>
              </a:rPr>
              <a:t>B</a:t>
            </a:r>
            <a:r>
              <a:rPr lang="en-US" sz="2800" b="1" dirty="0">
                <a:effectLst/>
                <a:ea typeface="Calibri" panose="020F0502020204030204" pitchFamily="34" charset="0"/>
              </a:rPr>
              <a:t>oard members continue to give of their time, talent and energy on a voluntary basis to strengthen the PIAJ and improve </a:t>
            </a:r>
            <a:r>
              <a:rPr lang="en-US" sz="2800" b="1" dirty="0">
                <a:ea typeface="Calibri" panose="020F0502020204030204" pitchFamily="34" charset="0"/>
              </a:rPr>
              <a:t>the Association’s</a:t>
            </a:r>
            <a:r>
              <a:rPr lang="en-US" sz="2800" b="1" dirty="0">
                <a:effectLst/>
                <a:ea typeface="Calibri" panose="020F0502020204030204" pitchFamily="34" charset="0"/>
              </a:rPr>
              <a:t> contribution to the pension sector.  </a:t>
            </a:r>
          </a:p>
        </p:txBody>
      </p:sp>
      <p:grpSp>
        <p:nvGrpSpPr>
          <p:cNvPr id="74" name="Group 6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63" name="Straight Connector 6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aphical user interface&#10;&#10;Description automatically generated">
            <a:extLst>
              <a:ext uri="{FF2B5EF4-FFF2-40B4-BE49-F238E27FC236}">
                <a16:creationId xmlns:a16="http://schemas.microsoft.com/office/drawing/2014/main" id="{FACE96D7-37B2-C26F-F863-675ACFE10CCE}"/>
              </a:ext>
            </a:extLst>
          </p:cNvPr>
          <p:cNvPicPr>
            <a:picLocks noChangeAspect="1"/>
          </p:cNvPicPr>
          <p:nvPr/>
        </p:nvPicPr>
        <p:blipFill rotWithShape="1">
          <a:blip r:embed="rId2">
            <a:extLst>
              <a:ext uri="{28A0092B-C50C-407E-A947-70E740481C1C}">
                <a14:useLocalDpi xmlns:a14="http://schemas.microsoft.com/office/drawing/2010/main" val="0"/>
              </a:ext>
            </a:extLst>
          </a:blip>
          <a:srcRect t="11562" r="1" b="6189"/>
          <a:stretch/>
        </p:blipFill>
        <p:spPr>
          <a:xfrm>
            <a:off x="5640572" y="577801"/>
            <a:ext cx="5608830" cy="5591821"/>
          </a:xfrm>
          <a:prstGeom prst="rect">
            <a:avLst/>
          </a:prstGeom>
        </p:spPr>
      </p:pic>
    </p:spTree>
    <p:extLst>
      <p:ext uri="{BB962C8B-B14F-4D97-AF65-F5344CB8AC3E}">
        <p14:creationId xmlns:p14="http://schemas.microsoft.com/office/powerpoint/2010/main" val="183290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29" name="Rectangle 2128">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1" name="Rectangle 2130">
            <a:extLst>
              <a:ext uri="{FF2B5EF4-FFF2-40B4-BE49-F238E27FC236}">
                <a16:creationId xmlns:a16="http://schemas.microsoft.com/office/drawing/2014/main" id="{6C45AC87-1D03-4452-BBE4-712E10796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3" name="Rectangle 2132">
            <a:extLst>
              <a:ext uri="{FF2B5EF4-FFF2-40B4-BE49-F238E27FC236}">
                <a16:creationId xmlns:a16="http://schemas.microsoft.com/office/drawing/2014/main" id="{D3A66E38-056D-4A0A-BF1D-682AB0529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080500" y="6"/>
            <a:ext cx="31114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5" name="Rectangle 2134">
            <a:extLst>
              <a:ext uri="{FF2B5EF4-FFF2-40B4-BE49-F238E27FC236}">
                <a16:creationId xmlns:a16="http://schemas.microsoft.com/office/drawing/2014/main" id="{E7D0A197-F7EC-4629-86FB-48D5D3B82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835780"/>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37" name="Rectangle 2136">
            <a:extLst>
              <a:ext uri="{FF2B5EF4-FFF2-40B4-BE49-F238E27FC236}">
                <a16:creationId xmlns:a16="http://schemas.microsoft.com/office/drawing/2014/main" id="{47251444-A29D-44A8-9E2E-263F0C215B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26042" y="9496"/>
            <a:ext cx="11765956" cy="2826288"/>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C8EAE5-E21C-474D-B815-9BF1B6C61CAA}"/>
              </a:ext>
            </a:extLst>
          </p:cNvPr>
          <p:cNvSpPr>
            <a:spLocks noGrp="1"/>
          </p:cNvSpPr>
          <p:nvPr>
            <p:ph type="ctrTitle"/>
          </p:nvPr>
        </p:nvSpPr>
        <p:spPr>
          <a:xfrm>
            <a:off x="1371600" y="488826"/>
            <a:ext cx="9448801" cy="1047132"/>
          </a:xfrm>
        </p:spPr>
        <p:txBody>
          <a:bodyPr vert="horz" lIns="91440" tIns="45720" rIns="91440" bIns="45720" rtlCol="0" anchor="ctr">
            <a:normAutofit/>
          </a:bodyPr>
          <a:lstStyle/>
          <a:p>
            <a:pPr algn="l"/>
            <a:r>
              <a:rPr lang="en-US" sz="4000" b="1" kern="1200">
                <a:solidFill>
                  <a:srgbClr val="FFFFFF"/>
                </a:solidFill>
                <a:latin typeface="+mj-lt"/>
                <a:ea typeface="+mj-ea"/>
                <a:cs typeface="+mj-cs"/>
              </a:rPr>
              <a:t>New Directors</a:t>
            </a:r>
          </a:p>
        </p:txBody>
      </p:sp>
      <p:pic>
        <p:nvPicPr>
          <p:cNvPr id="2056" name="Picture 8" descr="Antonio Spence">
            <a:extLst>
              <a:ext uri="{FF2B5EF4-FFF2-40B4-BE49-F238E27FC236}">
                <a16:creationId xmlns:a16="http://schemas.microsoft.com/office/drawing/2014/main" id="{C97F0AF2-D646-8F4C-B8C4-7C2A1015D3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33" r="9166" b="-1"/>
          <a:stretch/>
        </p:blipFill>
        <p:spPr bwMode="auto">
          <a:xfrm>
            <a:off x="4879718" y="1417893"/>
            <a:ext cx="2714762" cy="2714762"/>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Profile photo of Kerri-Ann Allen Morgan">
            <a:extLst>
              <a:ext uri="{FF2B5EF4-FFF2-40B4-BE49-F238E27FC236}">
                <a16:creationId xmlns:a16="http://schemas.microsoft.com/office/drawing/2014/main" id="{2BA0608D-F245-F934-1C47-0FD31AA913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 b="5"/>
          <a:stretch/>
        </p:blipFill>
        <p:spPr bwMode="auto">
          <a:xfrm>
            <a:off x="667413" y="1582796"/>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D6FC644-15EC-035E-1ABC-48E444BF70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93" r="3532" b="5"/>
          <a:stretch/>
        </p:blipFill>
        <p:spPr bwMode="auto">
          <a:xfrm>
            <a:off x="8931123" y="1620016"/>
            <a:ext cx="2593464" cy="2593464"/>
          </a:xfrm>
          <a:custGeom>
            <a:avLst/>
            <a:gdLst/>
            <a:ahLst/>
            <a:cxnLst/>
            <a:rect l="l" t="t" r="r" b="b"/>
            <a:pathLst>
              <a:path w="2593464" h="2593464">
                <a:moveTo>
                  <a:pt x="1296732" y="0"/>
                </a:moveTo>
                <a:cubicBezTo>
                  <a:pt x="2012897" y="0"/>
                  <a:pt x="2593464" y="580567"/>
                  <a:pt x="2593464" y="1296732"/>
                </a:cubicBezTo>
                <a:cubicBezTo>
                  <a:pt x="2593464" y="2012897"/>
                  <a:pt x="2012897" y="2593464"/>
                  <a:pt x="1296732" y="2593464"/>
                </a:cubicBezTo>
                <a:cubicBezTo>
                  <a:pt x="580567" y="2593464"/>
                  <a:pt x="0" y="2012897"/>
                  <a:pt x="0" y="1296732"/>
                </a:cubicBezTo>
                <a:cubicBezTo>
                  <a:pt x="0" y="580567"/>
                  <a:pt x="580567" y="0"/>
                  <a:pt x="1296732" y="0"/>
                </a:cubicBezTo>
                <a:close/>
              </a:path>
            </a:pathLst>
          </a:cu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3BE41310-4CE3-48AC-8FFB-6AD64A8620CE}"/>
              </a:ext>
            </a:extLst>
          </p:cNvPr>
          <p:cNvSpPr>
            <a:spLocks noGrp="1"/>
          </p:cNvSpPr>
          <p:nvPr>
            <p:ph type="subTitle" idx="1"/>
          </p:nvPr>
        </p:nvSpPr>
        <p:spPr>
          <a:xfrm>
            <a:off x="95250" y="4795814"/>
            <a:ext cx="12001500" cy="1900261"/>
          </a:xfrm>
        </p:spPr>
        <p:txBody>
          <a:bodyPr vert="horz" lIns="91440" tIns="45720" rIns="91440" bIns="45720" rtlCol="0">
            <a:normAutofit fontScale="85000" lnSpcReduction="10000"/>
          </a:bodyPr>
          <a:lstStyle/>
          <a:p>
            <a:pPr indent="-228600" algn="l">
              <a:spcBef>
                <a:spcPts val="0"/>
              </a:spcBef>
              <a:spcAft>
                <a:spcPts val="800"/>
              </a:spcAft>
              <a:buFont typeface="Arial" panose="020B0604020202020204" pitchFamily="34" charset="0"/>
              <a:buChar char="•"/>
            </a:pPr>
            <a:r>
              <a:rPr lang="en-US" b="1" dirty="0"/>
              <a:t>Kerri-Ann T. Allen Morgan </a:t>
            </a:r>
            <a:r>
              <a:rPr lang="en-US" dirty="0"/>
              <a:t>– Attorney-at-Law &amp; Partner, Livingston Alexander &amp; Levy.</a:t>
            </a:r>
          </a:p>
          <a:p>
            <a:pPr indent="-228600" algn="l">
              <a:spcBef>
                <a:spcPts val="0"/>
              </a:spcBef>
              <a:spcAft>
                <a:spcPts val="800"/>
              </a:spcAft>
              <a:buFont typeface="Arial" panose="020B0604020202020204" pitchFamily="34" charset="0"/>
              <a:buChar char="•"/>
            </a:pPr>
            <a:endParaRPr lang="en-US" dirty="0"/>
          </a:p>
          <a:p>
            <a:pPr indent="-228600" algn="l">
              <a:spcBef>
                <a:spcPts val="0"/>
              </a:spcBef>
              <a:spcAft>
                <a:spcPts val="800"/>
              </a:spcAft>
              <a:buFont typeface="Arial" panose="020B0604020202020204" pitchFamily="34" charset="0"/>
              <a:buChar char="•"/>
            </a:pPr>
            <a:r>
              <a:rPr lang="en-US" b="1" dirty="0"/>
              <a:t>Antonio Spence </a:t>
            </a:r>
            <a:r>
              <a:rPr lang="en-US" dirty="0"/>
              <a:t>- Senior Assistant General Manager at NCB Insurance Agency and Fund Managers.</a:t>
            </a:r>
          </a:p>
          <a:p>
            <a:pPr indent="-228600" algn="l">
              <a:spcBef>
                <a:spcPts val="0"/>
              </a:spcBef>
              <a:spcAft>
                <a:spcPts val="800"/>
              </a:spcAft>
              <a:buFont typeface="Arial" panose="020B0604020202020204" pitchFamily="34" charset="0"/>
              <a:buChar char="•"/>
            </a:pPr>
            <a:endParaRPr lang="en-US" dirty="0"/>
          </a:p>
          <a:p>
            <a:pPr indent="-228600" algn="l">
              <a:spcBef>
                <a:spcPts val="0"/>
              </a:spcBef>
              <a:spcAft>
                <a:spcPts val="800"/>
              </a:spcAft>
              <a:buFont typeface="Arial" panose="020B0604020202020204" pitchFamily="34" charset="0"/>
              <a:buChar char="•"/>
            </a:pPr>
            <a:r>
              <a:rPr lang="en-US" b="1" dirty="0"/>
              <a:t>Latoya Mathew-Kerr </a:t>
            </a:r>
            <a:r>
              <a:rPr lang="en-US" dirty="0"/>
              <a:t>- General Manager of Sagicor Employee Benefits Administrators Limited, Pension Services.</a:t>
            </a:r>
          </a:p>
          <a:p>
            <a:pPr indent="-228600" algn="l">
              <a:spcBef>
                <a:spcPts val="0"/>
              </a:spcBef>
              <a:spcAft>
                <a:spcPts val="800"/>
              </a:spcAft>
              <a:buFont typeface="Arial" panose="020B0604020202020204" pitchFamily="34" charset="0"/>
              <a:buChar char="•"/>
            </a:pPr>
            <a:endParaRPr lang="en-US" sz="1100" dirty="0"/>
          </a:p>
          <a:p>
            <a:pPr marL="0" marR="0" indent="-228600" algn="l">
              <a:spcBef>
                <a:spcPts val="0"/>
              </a:spcBef>
              <a:spcAft>
                <a:spcPts val="800"/>
              </a:spcAft>
              <a:buFont typeface="Arial" panose="020B0604020202020204" pitchFamily="34" charset="0"/>
              <a:buChar char="•"/>
            </a:pPr>
            <a:endParaRPr lang="en-US" sz="1100" b="1" dirty="0">
              <a:effectLst/>
            </a:endParaRPr>
          </a:p>
        </p:txBody>
      </p:sp>
    </p:spTree>
    <p:extLst>
      <p:ext uri="{BB962C8B-B14F-4D97-AF65-F5344CB8AC3E}">
        <p14:creationId xmlns:p14="http://schemas.microsoft.com/office/powerpoint/2010/main" val="97298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4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000"/>
                                  </p:stCondLst>
                                  <p:iterate type="lt">
                                    <p:tmPct val="10000"/>
                                  </p:iterate>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400"/>
                                        <p:tgtEl>
                                          <p:spTgt spid="3">
                                            <p:txEl>
                                              <p:pRg st="4" end="4"/>
                                            </p:txEl>
                                          </p:spTgt>
                                        </p:tgtEl>
                                      </p:cBhvr>
                                    </p:animEffect>
                                  </p:childTnLst>
                                </p:cTn>
                              </p:par>
                              <p:par>
                                <p:cTn id="18" presetID="10" presetClass="entr" presetSubtype="0" fill="hold" grpId="0" nodeType="withEffect">
                                  <p:stCondLst>
                                    <p:cond delay="1000"/>
                                  </p:stCondLst>
                                  <p:iterate type="lt">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C0CCF94-9536-4A63-8FF2-E37827C92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970655A-F4C2-4D7E-BAB6-D3BFC5CAE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8174"/>
            <a:ext cx="12192000" cy="4939827"/>
          </a:xfrm>
          <a:custGeom>
            <a:avLst/>
            <a:gdLst>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499101 w 12192000"/>
              <a:gd name="connsiteY144" fmla="*/ 232983 h 4939827"/>
              <a:gd name="connsiteX145" fmla="*/ 4558432 w 12192000"/>
              <a:gd name="connsiteY145" fmla="*/ 269194 h 4939827"/>
              <a:gd name="connsiteX146" fmla="*/ 4635061 w 12192000"/>
              <a:gd name="connsiteY146" fmla="*/ 280682 h 4939827"/>
              <a:gd name="connsiteX147" fmla="*/ 4680829 w 12192000"/>
              <a:gd name="connsiteY147" fmla="*/ 287953 h 4939827"/>
              <a:gd name="connsiteX148" fmla="*/ 4807427 w 12192000"/>
              <a:gd name="connsiteY148" fmla="*/ 276835 h 4939827"/>
              <a:gd name="connsiteX149" fmla="*/ 5028933 w 12192000"/>
              <a:gd name="connsiteY149" fmla="*/ 183887 h 4939827"/>
              <a:gd name="connsiteX150" fmla="*/ 5093642 w 12192000"/>
              <a:gd name="connsiteY150" fmla="*/ 177214 h 4939827"/>
              <a:gd name="connsiteX151" fmla="*/ 5102642 w 12192000"/>
              <a:gd name="connsiteY151" fmla="*/ 186816 h 4939827"/>
              <a:gd name="connsiteX152" fmla="*/ 5193590 w 12192000"/>
              <a:gd name="connsiteY152" fmla="*/ 136361 h 4939827"/>
              <a:gd name="connsiteX153" fmla="*/ 5323922 w 12192000"/>
              <a:gd name="connsiteY153" fmla="*/ 146332 h 4939827"/>
              <a:gd name="connsiteX154" fmla="*/ 5421860 w 12192000"/>
              <a:gd name="connsiteY154" fmla="*/ 167298 h 4939827"/>
              <a:gd name="connsiteX155" fmla="*/ 5476948 w 12192000"/>
              <a:gd name="connsiteY155" fmla="*/ 173249 h 4939827"/>
              <a:gd name="connsiteX156" fmla="*/ 5516842 w 12192000"/>
              <a:gd name="connsiteY156" fmla="*/ 184018 h 4939827"/>
              <a:gd name="connsiteX157" fmla="*/ 5619415 w 12192000"/>
              <a:gd name="connsiteY157" fmla="*/ 176781 h 4939827"/>
              <a:gd name="connsiteX158" fmla="*/ 5789867 w 12192000"/>
              <a:gd name="connsiteY158" fmla="*/ 150304 h 4939827"/>
              <a:gd name="connsiteX159" fmla="*/ 5825953 w 12192000"/>
              <a:gd name="connsiteY159" fmla="*/ 147907 h 4939827"/>
              <a:gd name="connsiteX160" fmla="*/ 5856168 w 12192000"/>
              <a:gd name="connsiteY160" fmla="*/ 158719 h 4939827"/>
              <a:gd name="connsiteX161" fmla="*/ 5862476 w 12192000"/>
              <a:gd name="connsiteY161" fmla="*/ 172447 h 4939827"/>
              <a:gd name="connsiteX162" fmla="*/ 5882195 w 12192000"/>
              <a:gd name="connsiteY162" fmla="*/ 173195 h 4939827"/>
              <a:gd name="connsiteX163" fmla="*/ 5887271 w 12192000"/>
              <a:gd name="connsiteY163" fmla="*/ 176084 h 4939827"/>
              <a:gd name="connsiteX164" fmla="*/ 5916552 w 12192000"/>
              <a:gd name="connsiteY164" fmla="*/ 189955 h 4939827"/>
              <a:gd name="connsiteX165" fmla="*/ 5983240 w 12192000"/>
              <a:gd name="connsiteY165" fmla="*/ 152755 h 4939827"/>
              <a:gd name="connsiteX166" fmla="*/ 6061852 w 12192000"/>
              <a:gd name="connsiteY166" fmla="*/ 161953 h 4939827"/>
              <a:gd name="connsiteX167" fmla="*/ 6408386 w 12192000"/>
              <a:gd name="connsiteY167" fmla="*/ 157590 h 4939827"/>
              <a:gd name="connsiteX168" fmla="*/ 6531386 w 12192000"/>
              <a:gd name="connsiteY168" fmla="*/ 156103 h 4939827"/>
              <a:gd name="connsiteX169" fmla="*/ 6721509 w 12192000"/>
              <a:gd name="connsiteY169" fmla="*/ 54829 h 4939827"/>
              <a:gd name="connsiteX170" fmla="*/ 6947884 w 12192000"/>
              <a:gd name="connsiteY170" fmla="*/ 47587 h 4939827"/>
              <a:gd name="connsiteX171" fmla="*/ 6965101 w 12192000"/>
              <a:gd name="connsiteY171" fmla="*/ 25718 h 4939827"/>
              <a:gd name="connsiteX172" fmla="*/ 6986370 w 12192000"/>
              <a:gd name="connsiteY172" fmla="*/ 12659 h 4939827"/>
              <a:gd name="connsiteX173" fmla="*/ 6989536 w 12192000"/>
              <a:gd name="connsiteY173" fmla="*/ 14528 h 4939827"/>
              <a:gd name="connsiteX174" fmla="*/ 7015933 w 12192000"/>
              <a:gd name="connsiteY174" fmla="*/ 9653 h 4939827"/>
              <a:gd name="connsiteX175" fmla="*/ 7020592 w 12192000"/>
              <a:gd name="connsiteY175" fmla="*/ 1651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435843 w 12192000"/>
              <a:gd name="connsiteY143" fmla="*/ 234325 h 4939827"/>
              <a:gd name="connsiteX144" fmla="*/ 4558432 w 12192000"/>
              <a:gd name="connsiteY144" fmla="*/ 269194 h 4939827"/>
              <a:gd name="connsiteX145" fmla="*/ 4635061 w 12192000"/>
              <a:gd name="connsiteY145" fmla="*/ 280682 h 4939827"/>
              <a:gd name="connsiteX146" fmla="*/ 4680829 w 12192000"/>
              <a:gd name="connsiteY146" fmla="*/ 287953 h 4939827"/>
              <a:gd name="connsiteX147" fmla="*/ 4807427 w 12192000"/>
              <a:gd name="connsiteY147" fmla="*/ 276835 h 4939827"/>
              <a:gd name="connsiteX148" fmla="*/ 5028933 w 12192000"/>
              <a:gd name="connsiteY148" fmla="*/ 183887 h 4939827"/>
              <a:gd name="connsiteX149" fmla="*/ 5093642 w 12192000"/>
              <a:gd name="connsiteY149" fmla="*/ 177214 h 4939827"/>
              <a:gd name="connsiteX150" fmla="*/ 5102642 w 12192000"/>
              <a:gd name="connsiteY150" fmla="*/ 186816 h 4939827"/>
              <a:gd name="connsiteX151" fmla="*/ 5193590 w 12192000"/>
              <a:gd name="connsiteY151" fmla="*/ 136361 h 4939827"/>
              <a:gd name="connsiteX152" fmla="*/ 5323922 w 12192000"/>
              <a:gd name="connsiteY152" fmla="*/ 146332 h 4939827"/>
              <a:gd name="connsiteX153" fmla="*/ 5421860 w 12192000"/>
              <a:gd name="connsiteY153" fmla="*/ 167298 h 4939827"/>
              <a:gd name="connsiteX154" fmla="*/ 5476948 w 12192000"/>
              <a:gd name="connsiteY154" fmla="*/ 173249 h 4939827"/>
              <a:gd name="connsiteX155" fmla="*/ 5516842 w 12192000"/>
              <a:gd name="connsiteY155" fmla="*/ 184018 h 4939827"/>
              <a:gd name="connsiteX156" fmla="*/ 5619415 w 12192000"/>
              <a:gd name="connsiteY156" fmla="*/ 176781 h 4939827"/>
              <a:gd name="connsiteX157" fmla="*/ 5789867 w 12192000"/>
              <a:gd name="connsiteY157" fmla="*/ 150304 h 4939827"/>
              <a:gd name="connsiteX158" fmla="*/ 5825953 w 12192000"/>
              <a:gd name="connsiteY158" fmla="*/ 147907 h 4939827"/>
              <a:gd name="connsiteX159" fmla="*/ 5856168 w 12192000"/>
              <a:gd name="connsiteY159" fmla="*/ 158719 h 4939827"/>
              <a:gd name="connsiteX160" fmla="*/ 5862476 w 12192000"/>
              <a:gd name="connsiteY160" fmla="*/ 172447 h 4939827"/>
              <a:gd name="connsiteX161" fmla="*/ 5882195 w 12192000"/>
              <a:gd name="connsiteY161" fmla="*/ 173195 h 4939827"/>
              <a:gd name="connsiteX162" fmla="*/ 5887271 w 12192000"/>
              <a:gd name="connsiteY162" fmla="*/ 176084 h 4939827"/>
              <a:gd name="connsiteX163" fmla="*/ 5916552 w 12192000"/>
              <a:gd name="connsiteY163" fmla="*/ 189955 h 4939827"/>
              <a:gd name="connsiteX164" fmla="*/ 5983240 w 12192000"/>
              <a:gd name="connsiteY164" fmla="*/ 152755 h 4939827"/>
              <a:gd name="connsiteX165" fmla="*/ 6061852 w 12192000"/>
              <a:gd name="connsiteY165" fmla="*/ 161953 h 4939827"/>
              <a:gd name="connsiteX166" fmla="*/ 6408386 w 12192000"/>
              <a:gd name="connsiteY166" fmla="*/ 157590 h 4939827"/>
              <a:gd name="connsiteX167" fmla="*/ 6531386 w 12192000"/>
              <a:gd name="connsiteY167" fmla="*/ 156103 h 4939827"/>
              <a:gd name="connsiteX168" fmla="*/ 6721509 w 12192000"/>
              <a:gd name="connsiteY168" fmla="*/ 54829 h 4939827"/>
              <a:gd name="connsiteX169" fmla="*/ 6947884 w 12192000"/>
              <a:gd name="connsiteY169" fmla="*/ 47587 h 4939827"/>
              <a:gd name="connsiteX170" fmla="*/ 6965101 w 12192000"/>
              <a:gd name="connsiteY170" fmla="*/ 25718 h 4939827"/>
              <a:gd name="connsiteX171" fmla="*/ 6986370 w 12192000"/>
              <a:gd name="connsiteY171" fmla="*/ 12659 h 4939827"/>
              <a:gd name="connsiteX172" fmla="*/ 6989536 w 12192000"/>
              <a:gd name="connsiteY172" fmla="*/ 14528 h 4939827"/>
              <a:gd name="connsiteX173" fmla="*/ 7015933 w 12192000"/>
              <a:gd name="connsiteY173" fmla="*/ 9653 h 4939827"/>
              <a:gd name="connsiteX174" fmla="*/ 7020592 w 12192000"/>
              <a:gd name="connsiteY174" fmla="*/ 1651 h 4939827"/>
              <a:gd name="connsiteX175" fmla="*/ 7025905 w 12192000"/>
              <a:gd name="connsiteY17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680829 w 12192000"/>
              <a:gd name="connsiteY145" fmla="*/ 287953 h 4939827"/>
              <a:gd name="connsiteX146" fmla="*/ 4807427 w 12192000"/>
              <a:gd name="connsiteY146" fmla="*/ 276835 h 4939827"/>
              <a:gd name="connsiteX147" fmla="*/ 5028933 w 12192000"/>
              <a:gd name="connsiteY147" fmla="*/ 183887 h 4939827"/>
              <a:gd name="connsiteX148" fmla="*/ 5093642 w 12192000"/>
              <a:gd name="connsiteY148" fmla="*/ 177214 h 4939827"/>
              <a:gd name="connsiteX149" fmla="*/ 5102642 w 12192000"/>
              <a:gd name="connsiteY149" fmla="*/ 186816 h 4939827"/>
              <a:gd name="connsiteX150" fmla="*/ 5193590 w 12192000"/>
              <a:gd name="connsiteY150" fmla="*/ 136361 h 4939827"/>
              <a:gd name="connsiteX151" fmla="*/ 5323922 w 12192000"/>
              <a:gd name="connsiteY151" fmla="*/ 146332 h 4939827"/>
              <a:gd name="connsiteX152" fmla="*/ 5421860 w 12192000"/>
              <a:gd name="connsiteY152" fmla="*/ 167298 h 4939827"/>
              <a:gd name="connsiteX153" fmla="*/ 5476948 w 12192000"/>
              <a:gd name="connsiteY153" fmla="*/ 173249 h 4939827"/>
              <a:gd name="connsiteX154" fmla="*/ 5516842 w 12192000"/>
              <a:gd name="connsiteY154" fmla="*/ 184018 h 4939827"/>
              <a:gd name="connsiteX155" fmla="*/ 5619415 w 12192000"/>
              <a:gd name="connsiteY155" fmla="*/ 176781 h 4939827"/>
              <a:gd name="connsiteX156" fmla="*/ 5789867 w 12192000"/>
              <a:gd name="connsiteY156" fmla="*/ 150304 h 4939827"/>
              <a:gd name="connsiteX157" fmla="*/ 5825953 w 12192000"/>
              <a:gd name="connsiteY157" fmla="*/ 147907 h 4939827"/>
              <a:gd name="connsiteX158" fmla="*/ 5856168 w 12192000"/>
              <a:gd name="connsiteY158" fmla="*/ 158719 h 4939827"/>
              <a:gd name="connsiteX159" fmla="*/ 5862476 w 12192000"/>
              <a:gd name="connsiteY159" fmla="*/ 172447 h 4939827"/>
              <a:gd name="connsiteX160" fmla="*/ 5882195 w 12192000"/>
              <a:gd name="connsiteY160" fmla="*/ 173195 h 4939827"/>
              <a:gd name="connsiteX161" fmla="*/ 5887271 w 12192000"/>
              <a:gd name="connsiteY161" fmla="*/ 176084 h 4939827"/>
              <a:gd name="connsiteX162" fmla="*/ 5916552 w 12192000"/>
              <a:gd name="connsiteY162" fmla="*/ 189955 h 4939827"/>
              <a:gd name="connsiteX163" fmla="*/ 5983240 w 12192000"/>
              <a:gd name="connsiteY163" fmla="*/ 152755 h 4939827"/>
              <a:gd name="connsiteX164" fmla="*/ 6061852 w 12192000"/>
              <a:gd name="connsiteY164" fmla="*/ 161953 h 4939827"/>
              <a:gd name="connsiteX165" fmla="*/ 6408386 w 12192000"/>
              <a:gd name="connsiteY165" fmla="*/ 157590 h 4939827"/>
              <a:gd name="connsiteX166" fmla="*/ 6531386 w 12192000"/>
              <a:gd name="connsiteY166" fmla="*/ 156103 h 4939827"/>
              <a:gd name="connsiteX167" fmla="*/ 6721509 w 12192000"/>
              <a:gd name="connsiteY167" fmla="*/ 54829 h 4939827"/>
              <a:gd name="connsiteX168" fmla="*/ 6947884 w 12192000"/>
              <a:gd name="connsiteY168" fmla="*/ 47587 h 4939827"/>
              <a:gd name="connsiteX169" fmla="*/ 6965101 w 12192000"/>
              <a:gd name="connsiteY169" fmla="*/ 25718 h 4939827"/>
              <a:gd name="connsiteX170" fmla="*/ 6986370 w 12192000"/>
              <a:gd name="connsiteY170" fmla="*/ 12659 h 4939827"/>
              <a:gd name="connsiteX171" fmla="*/ 6989536 w 12192000"/>
              <a:gd name="connsiteY171" fmla="*/ 14528 h 4939827"/>
              <a:gd name="connsiteX172" fmla="*/ 7015933 w 12192000"/>
              <a:gd name="connsiteY172" fmla="*/ 9653 h 4939827"/>
              <a:gd name="connsiteX173" fmla="*/ 7020592 w 12192000"/>
              <a:gd name="connsiteY173" fmla="*/ 1651 h 4939827"/>
              <a:gd name="connsiteX174" fmla="*/ 7025905 w 12192000"/>
              <a:gd name="connsiteY17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08386 w 12192000"/>
              <a:gd name="connsiteY164" fmla="*/ 157590 h 4939827"/>
              <a:gd name="connsiteX165" fmla="*/ 6531386 w 12192000"/>
              <a:gd name="connsiteY165" fmla="*/ 156103 h 4939827"/>
              <a:gd name="connsiteX166" fmla="*/ 6721509 w 12192000"/>
              <a:gd name="connsiteY166" fmla="*/ 54829 h 4939827"/>
              <a:gd name="connsiteX167" fmla="*/ 6947884 w 12192000"/>
              <a:gd name="connsiteY167" fmla="*/ 47587 h 4939827"/>
              <a:gd name="connsiteX168" fmla="*/ 6965101 w 12192000"/>
              <a:gd name="connsiteY168" fmla="*/ 25718 h 4939827"/>
              <a:gd name="connsiteX169" fmla="*/ 6986370 w 12192000"/>
              <a:gd name="connsiteY169" fmla="*/ 12659 h 4939827"/>
              <a:gd name="connsiteX170" fmla="*/ 6989536 w 12192000"/>
              <a:gd name="connsiteY170" fmla="*/ 14528 h 4939827"/>
              <a:gd name="connsiteX171" fmla="*/ 7015933 w 12192000"/>
              <a:gd name="connsiteY171" fmla="*/ 9653 h 4939827"/>
              <a:gd name="connsiteX172" fmla="*/ 7020592 w 12192000"/>
              <a:gd name="connsiteY172" fmla="*/ 1651 h 4939827"/>
              <a:gd name="connsiteX173" fmla="*/ 7025905 w 12192000"/>
              <a:gd name="connsiteY17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21509 w 12192000"/>
              <a:gd name="connsiteY165" fmla="*/ 54829 h 4939827"/>
              <a:gd name="connsiteX166" fmla="*/ 6947884 w 12192000"/>
              <a:gd name="connsiteY166" fmla="*/ 47587 h 4939827"/>
              <a:gd name="connsiteX167" fmla="*/ 6965101 w 12192000"/>
              <a:gd name="connsiteY167" fmla="*/ 25718 h 4939827"/>
              <a:gd name="connsiteX168" fmla="*/ 6986370 w 12192000"/>
              <a:gd name="connsiteY168" fmla="*/ 12659 h 4939827"/>
              <a:gd name="connsiteX169" fmla="*/ 6989536 w 12192000"/>
              <a:gd name="connsiteY169" fmla="*/ 14528 h 4939827"/>
              <a:gd name="connsiteX170" fmla="*/ 7015933 w 12192000"/>
              <a:gd name="connsiteY170" fmla="*/ 9653 h 4939827"/>
              <a:gd name="connsiteX171" fmla="*/ 7020592 w 12192000"/>
              <a:gd name="connsiteY171" fmla="*/ 1651 h 4939827"/>
              <a:gd name="connsiteX172" fmla="*/ 7025905 w 12192000"/>
              <a:gd name="connsiteY17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947884 w 12192000"/>
              <a:gd name="connsiteY165" fmla="*/ 47587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531386 w 12192000"/>
              <a:gd name="connsiteY164" fmla="*/ 156103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061852 w 12192000"/>
              <a:gd name="connsiteY163" fmla="*/ 161953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37675 w 12192000"/>
              <a:gd name="connsiteY17" fmla="*/ 204438 h 4939827"/>
              <a:gd name="connsiteX18" fmla="*/ 7952584 w 12192000"/>
              <a:gd name="connsiteY18" fmla="*/ 170181 h 4939827"/>
              <a:gd name="connsiteX19" fmla="*/ 8009534 w 12192000"/>
              <a:gd name="connsiteY19" fmla="*/ 176441 h 4939827"/>
              <a:gd name="connsiteX20" fmla="*/ 8058681 w 12192000"/>
              <a:gd name="connsiteY20" fmla="*/ 219431 h 4939827"/>
              <a:gd name="connsiteX21" fmla="*/ 8126175 w 12192000"/>
              <a:gd name="connsiteY21" fmla="*/ 240005 h 4939827"/>
              <a:gd name="connsiteX22" fmla="*/ 8166439 w 12192000"/>
              <a:gd name="connsiteY22" fmla="*/ 252699 h 4939827"/>
              <a:gd name="connsiteX23" fmla="*/ 8281371 w 12192000"/>
              <a:gd name="connsiteY23" fmla="*/ 256875 h 4939827"/>
              <a:gd name="connsiteX24" fmla="*/ 8381609 w 12192000"/>
              <a:gd name="connsiteY24" fmla="*/ 240618 h 4939827"/>
              <a:gd name="connsiteX25" fmla="*/ 8406759 w 12192000"/>
              <a:gd name="connsiteY25" fmla="*/ 232517 h 4939827"/>
              <a:gd name="connsiteX26" fmla="*/ 8426506 w 12192000"/>
              <a:gd name="connsiteY26" fmla="*/ 241842 h 4939827"/>
              <a:gd name="connsiteX27" fmla="*/ 8427949 w 12192000"/>
              <a:gd name="connsiteY27" fmla="*/ 240981 h 4939827"/>
              <a:gd name="connsiteX28" fmla="*/ 8441468 w 12192000"/>
              <a:gd name="connsiteY28" fmla="*/ 241157 h 4939827"/>
              <a:gd name="connsiteX29" fmla="*/ 8565757 w 12192000"/>
              <a:gd name="connsiteY29" fmla="*/ 255317 h 4939827"/>
              <a:gd name="connsiteX30" fmla="*/ 8573171 w 12192000"/>
              <a:gd name="connsiteY30" fmla="*/ 258426 h 4939827"/>
              <a:gd name="connsiteX31" fmla="*/ 8573548 w 12192000"/>
              <a:gd name="connsiteY31" fmla="*/ 258241 h 4939827"/>
              <a:gd name="connsiteX32" fmla="*/ 8581827 w 12192000"/>
              <a:gd name="connsiteY32" fmla="*/ 261028 h 4939827"/>
              <a:gd name="connsiteX33" fmla="*/ 8586687 w 12192000"/>
              <a:gd name="connsiteY33" fmla="*/ 264089 h 4939827"/>
              <a:gd name="connsiteX34" fmla="*/ 8601067 w 12192000"/>
              <a:gd name="connsiteY34" fmla="*/ 270114 h 4939827"/>
              <a:gd name="connsiteX35" fmla="*/ 8672650 w 12192000"/>
              <a:gd name="connsiteY35" fmla="*/ 254821 h 4939827"/>
              <a:gd name="connsiteX36" fmla="*/ 8785543 w 12192000"/>
              <a:gd name="connsiteY36" fmla="*/ 263406 h 4939827"/>
              <a:gd name="connsiteX37" fmla="*/ 8830588 w 12192000"/>
              <a:gd name="connsiteY37" fmla="*/ 265483 h 4939827"/>
              <a:gd name="connsiteX38" fmla="*/ 8905142 w 12192000"/>
              <a:gd name="connsiteY38" fmla="*/ 264958 h 4939827"/>
              <a:gd name="connsiteX39" fmla="*/ 8968582 w 12192000"/>
              <a:gd name="connsiteY39" fmla="*/ 262728 h 4939827"/>
              <a:gd name="connsiteX40" fmla="*/ 8972994 w 12192000"/>
              <a:gd name="connsiteY40" fmla="*/ 263284 h 4939827"/>
              <a:gd name="connsiteX41" fmla="*/ 9004605 w 12192000"/>
              <a:gd name="connsiteY41" fmla="*/ 258041 h 4939827"/>
              <a:gd name="connsiteX42" fmla="*/ 9016165 w 12192000"/>
              <a:gd name="connsiteY42" fmla="*/ 261258 h 4939827"/>
              <a:gd name="connsiteX43" fmla="*/ 9043297 w 12192000"/>
              <a:gd name="connsiteY43" fmla="*/ 281547 h 4939827"/>
              <a:gd name="connsiteX44" fmla="*/ 9048315 w 12192000"/>
              <a:gd name="connsiteY44" fmla="*/ 279264 h 4939827"/>
              <a:gd name="connsiteX45" fmla="*/ 9054706 w 12192000"/>
              <a:gd name="connsiteY45" fmla="*/ 278538 h 4939827"/>
              <a:gd name="connsiteX46" fmla="*/ 9070919 w 12192000"/>
              <a:gd name="connsiteY46" fmla="*/ 281810 h 4939827"/>
              <a:gd name="connsiteX47" fmla="*/ 9076813 w 12192000"/>
              <a:gd name="connsiteY47" fmla="*/ 283909 h 4939827"/>
              <a:gd name="connsiteX48" fmla="*/ 9085871 w 12192000"/>
              <a:gd name="connsiteY48" fmla="*/ 285133 h 4939827"/>
              <a:gd name="connsiteX49" fmla="*/ 9086159 w 12192000"/>
              <a:gd name="connsiteY49" fmla="*/ 284887 h 4939827"/>
              <a:gd name="connsiteX50" fmla="*/ 9134606 w 12192000"/>
              <a:gd name="connsiteY50" fmla="*/ 288168 h 4939827"/>
              <a:gd name="connsiteX51" fmla="*/ 9195590 w 12192000"/>
              <a:gd name="connsiteY51" fmla="*/ 279568 h 4939827"/>
              <a:gd name="connsiteX52" fmla="*/ 9219336 w 12192000"/>
              <a:gd name="connsiteY52" fmla="*/ 278133 h 4939827"/>
              <a:gd name="connsiteX53" fmla="*/ 9232362 w 12192000"/>
              <a:gd name="connsiteY53" fmla="*/ 275894 h 4939827"/>
              <a:gd name="connsiteX54" fmla="*/ 9233396 w 12192000"/>
              <a:gd name="connsiteY54" fmla="*/ 274803 h 4939827"/>
              <a:gd name="connsiteX55" fmla="*/ 9256213 w 12192000"/>
              <a:gd name="connsiteY55" fmla="*/ 281576 h 4939827"/>
              <a:gd name="connsiteX56" fmla="*/ 9262377 w 12192000"/>
              <a:gd name="connsiteY56" fmla="*/ 286635 h 4939827"/>
              <a:gd name="connsiteX57" fmla="*/ 9287089 w 12192000"/>
              <a:gd name="connsiteY57" fmla="*/ 303891 h 4939827"/>
              <a:gd name="connsiteX58" fmla="*/ 9371484 w 12192000"/>
              <a:gd name="connsiteY58" fmla="*/ 329634 h 4939827"/>
              <a:gd name="connsiteX59" fmla="*/ 9404829 w 12192000"/>
              <a:gd name="connsiteY59" fmla="*/ 339038 h 4939827"/>
              <a:gd name="connsiteX60" fmla="*/ 9427021 w 12192000"/>
              <a:gd name="connsiteY60" fmla="*/ 358784 h 4939827"/>
              <a:gd name="connsiteX61" fmla="*/ 9670844 w 12192000"/>
              <a:gd name="connsiteY61" fmla="*/ 405128 h 4939827"/>
              <a:gd name="connsiteX62" fmla="*/ 9816083 w 12192000"/>
              <a:gd name="connsiteY62" fmla="*/ 416573 h 4939827"/>
              <a:gd name="connsiteX63" fmla="*/ 9936741 w 12192000"/>
              <a:gd name="connsiteY63" fmla="*/ 437044 h 4939827"/>
              <a:gd name="connsiteX64" fmla="*/ 10050093 w 12192000"/>
              <a:gd name="connsiteY64" fmla="*/ 443783 h 4939827"/>
              <a:gd name="connsiteX65" fmla="*/ 10130090 w 12192000"/>
              <a:gd name="connsiteY65" fmla="*/ 459520 h 4939827"/>
              <a:gd name="connsiteX66" fmla="*/ 10173456 w 12192000"/>
              <a:gd name="connsiteY66" fmla="*/ 457749 h 4939827"/>
              <a:gd name="connsiteX67" fmla="*/ 10218232 w 12192000"/>
              <a:gd name="connsiteY67" fmla="*/ 459820 h 4939827"/>
              <a:gd name="connsiteX68" fmla="*/ 10354176 w 12192000"/>
              <a:gd name="connsiteY68" fmla="*/ 471377 h 4939827"/>
              <a:gd name="connsiteX69" fmla="*/ 10430681 w 12192000"/>
              <a:gd name="connsiteY69" fmla="*/ 481226 h 4939827"/>
              <a:gd name="connsiteX70" fmla="*/ 10478169 w 12192000"/>
              <a:gd name="connsiteY70" fmla="*/ 481774 h 4939827"/>
              <a:gd name="connsiteX71" fmla="*/ 10540907 w 12192000"/>
              <a:gd name="connsiteY71" fmla="*/ 485607 h 4939827"/>
              <a:gd name="connsiteX72" fmla="*/ 10614941 w 12192000"/>
              <a:gd name="connsiteY72" fmla="*/ 487592 h 4939827"/>
              <a:gd name="connsiteX73" fmla="*/ 10674098 w 12192000"/>
              <a:gd name="connsiteY73" fmla="*/ 521656 h 4939827"/>
              <a:gd name="connsiteX74" fmla="*/ 10874834 w 12192000"/>
              <a:gd name="connsiteY74" fmla="*/ 574867 h 4939827"/>
              <a:gd name="connsiteX75" fmla="*/ 10944981 w 12192000"/>
              <a:gd name="connsiteY75" fmla="*/ 615042 h 4939827"/>
              <a:gd name="connsiteX76" fmla="*/ 11006376 w 12192000"/>
              <a:gd name="connsiteY76" fmla="*/ 645957 h 4939827"/>
              <a:gd name="connsiteX77" fmla="*/ 11076308 w 12192000"/>
              <a:gd name="connsiteY77" fmla="*/ 675698 h 4939827"/>
              <a:gd name="connsiteX78" fmla="*/ 11148789 w 12192000"/>
              <a:gd name="connsiteY78" fmla="*/ 685041 h 4939827"/>
              <a:gd name="connsiteX79" fmla="*/ 11249129 w 12192000"/>
              <a:gd name="connsiteY79" fmla="*/ 684218 h 4939827"/>
              <a:gd name="connsiteX80" fmla="*/ 11299915 w 12192000"/>
              <a:gd name="connsiteY80" fmla="*/ 692177 h 4939827"/>
              <a:gd name="connsiteX81" fmla="*/ 11386973 w 12192000"/>
              <a:gd name="connsiteY81" fmla="*/ 708209 h 4939827"/>
              <a:gd name="connsiteX82" fmla="*/ 11500105 w 12192000"/>
              <a:gd name="connsiteY82" fmla="*/ 735014 h 4939827"/>
              <a:gd name="connsiteX83" fmla="*/ 11621735 w 12192000"/>
              <a:gd name="connsiteY83" fmla="*/ 789584 h 4939827"/>
              <a:gd name="connsiteX84" fmla="*/ 11691200 w 12192000"/>
              <a:gd name="connsiteY84" fmla="*/ 867902 h 4939827"/>
              <a:gd name="connsiteX85" fmla="*/ 11819427 w 12192000"/>
              <a:gd name="connsiteY85" fmla="*/ 911634 h 4939827"/>
              <a:gd name="connsiteX86" fmla="*/ 11969720 w 12192000"/>
              <a:gd name="connsiteY86" fmla="*/ 964737 h 4939827"/>
              <a:gd name="connsiteX87" fmla="*/ 12055766 w 12192000"/>
              <a:gd name="connsiteY87" fmla="*/ 991268 h 4939827"/>
              <a:gd name="connsiteX88" fmla="*/ 12171539 w 12192000"/>
              <a:gd name="connsiteY88" fmla="*/ 995427 h 4939827"/>
              <a:gd name="connsiteX89" fmla="*/ 12187831 w 12192000"/>
              <a:gd name="connsiteY89" fmla="*/ 996580 h 4939827"/>
              <a:gd name="connsiteX90" fmla="*/ 12192000 w 12192000"/>
              <a:gd name="connsiteY90" fmla="*/ 996726 h 4939827"/>
              <a:gd name="connsiteX91" fmla="*/ 12192000 w 12192000"/>
              <a:gd name="connsiteY91" fmla="*/ 4939827 h 4939827"/>
              <a:gd name="connsiteX92" fmla="*/ 0 w 12192000"/>
              <a:gd name="connsiteY92" fmla="*/ 4939827 h 4939827"/>
              <a:gd name="connsiteX93" fmla="*/ 0 w 12192000"/>
              <a:gd name="connsiteY93" fmla="*/ 512043 h 4939827"/>
              <a:gd name="connsiteX94" fmla="*/ 7381 w 12192000"/>
              <a:gd name="connsiteY94" fmla="*/ 512580 h 4939827"/>
              <a:gd name="connsiteX95" fmla="*/ 100029 w 12192000"/>
              <a:gd name="connsiteY95" fmla="*/ 504758 h 4939827"/>
              <a:gd name="connsiteX96" fmla="*/ 155244 w 12192000"/>
              <a:gd name="connsiteY96" fmla="*/ 525130 h 4939827"/>
              <a:gd name="connsiteX97" fmla="*/ 254366 w 12192000"/>
              <a:gd name="connsiteY97" fmla="*/ 534449 h 4939827"/>
              <a:gd name="connsiteX98" fmla="*/ 447292 w 12192000"/>
              <a:gd name="connsiteY98" fmla="*/ 542725 h 4939827"/>
              <a:gd name="connsiteX99" fmla="*/ 628105 w 12192000"/>
              <a:gd name="connsiteY99" fmla="*/ 547853 h 4939827"/>
              <a:gd name="connsiteX100" fmla="*/ 783146 w 12192000"/>
              <a:gd name="connsiteY100" fmla="*/ 591799 h 4939827"/>
              <a:gd name="connsiteX101" fmla="*/ 1043676 w 12192000"/>
              <a:gd name="connsiteY101" fmla="*/ 591887 h 4939827"/>
              <a:gd name="connsiteX102" fmla="*/ 1281816 w 12192000"/>
              <a:gd name="connsiteY102" fmla="*/ 520946 h 4939827"/>
              <a:gd name="connsiteX103" fmla="*/ 1486347 w 12192000"/>
              <a:gd name="connsiteY103" fmla="*/ 487310 h 4939827"/>
              <a:gd name="connsiteX104" fmla="*/ 1568079 w 12192000"/>
              <a:gd name="connsiteY104" fmla="*/ 462531 h 4939827"/>
              <a:gd name="connsiteX105" fmla="*/ 1622516 w 12192000"/>
              <a:gd name="connsiteY105" fmla="*/ 466058 h 4939827"/>
              <a:gd name="connsiteX106" fmla="*/ 1655457 w 12192000"/>
              <a:gd name="connsiteY106" fmla="*/ 465359 h 4939827"/>
              <a:gd name="connsiteX107" fmla="*/ 1717454 w 12192000"/>
              <a:gd name="connsiteY107" fmla="*/ 417203 h 4939827"/>
              <a:gd name="connsiteX108" fmla="*/ 1913794 w 12192000"/>
              <a:gd name="connsiteY108" fmla="*/ 365255 h 4939827"/>
              <a:gd name="connsiteX109" fmla="*/ 2129762 w 12192000"/>
              <a:gd name="connsiteY109" fmla="*/ 367832 h 4939827"/>
              <a:gd name="connsiteX110" fmla="*/ 2376970 w 12192000"/>
              <a:gd name="connsiteY110" fmla="*/ 350129 h 4939827"/>
              <a:gd name="connsiteX111" fmla="*/ 2480155 w 12192000"/>
              <a:gd name="connsiteY111" fmla="*/ 359227 h 4939827"/>
              <a:gd name="connsiteX112" fmla="*/ 2586782 w 12192000"/>
              <a:gd name="connsiteY112" fmla="*/ 339352 h 4939827"/>
              <a:gd name="connsiteX113" fmla="*/ 2654496 w 12192000"/>
              <a:gd name="connsiteY113" fmla="*/ 315431 h 4939827"/>
              <a:gd name="connsiteX114" fmla="*/ 2788947 w 12192000"/>
              <a:gd name="connsiteY114" fmla="*/ 250375 h 4939827"/>
              <a:gd name="connsiteX115" fmla="*/ 2885389 w 12192000"/>
              <a:gd name="connsiteY115" fmla="*/ 255259 h 4939827"/>
              <a:gd name="connsiteX116" fmla="*/ 3045916 w 12192000"/>
              <a:gd name="connsiteY116" fmla="*/ 261030 h 4939827"/>
              <a:gd name="connsiteX117" fmla="*/ 3074187 w 12192000"/>
              <a:gd name="connsiteY117" fmla="*/ 243226 h 4939827"/>
              <a:gd name="connsiteX118" fmla="*/ 3103677 w 12192000"/>
              <a:gd name="connsiteY118" fmla="*/ 209527 h 4939827"/>
              <a:gd name="connsiteX119" fmla="*/ 3126759 w 12192000"/>
              <a:gd name="connsiteY119" fmla="*/ 211226 h 4939827"/>
              <a:gd name="connsiteX120" fmla="*/ 3164020 w 12192000"/>
              <a:gd name="connsiteY120" fmla="*/ 212779 h 4939827"/>
              <a:gd name="connsiteX121" fmla="*/ 3285019 w 12192000"/>
              <a:gd name="connsiteY121" fmla="*/ 220535 h 4939827"/>
              <a:gd name="connsiteX122" fmla="*/ 3365154 w 12192000"/>
              <a:gd name="connsiteY122" fmla="*/ 226416 h 4939827"/>
              <a:gd name="connsiteX123" fmla="*/ 3367507 w 12192000"/>
              <a:gd name="connsiteY123" fmla="*/ 225416 h 4939827"/>
              <a:gd name="connsiteX124" fmla="*/ 3387567 w 12192000"/>
              <a:gd name="connsiteY124" fmla="*/ 227103 h 4939827"/>
              <a:gd name="connsiteX125" fmla="*/ 3424753 w 12192000"/>
              <a:gd name="connsiteY125" fmla="*/ 244380 h 4939827"/>
              <a:gd name="connsiteX126" fmla="*/ 3498001 w 12192000"/>
              <a:gd name="connsiteY126" fmla="*/ 231941 h 4939827"/>
              <a:gd name="connsiteX127" fmla="*/ 3561557 w 12192000"/>
              <a:gd name="connsiteY127" fmla="*/ 228095 h 4939827"/>
              <a:gd name="connsiteX128" fmla="*/ 3611920 w 12192000"/>
              <a:gd name="connsiteY128" fmla="*/ 218094 h 4939827"/>
              <a:gd name="connsiteX129" fmla="*/ 3620528 w 12192000"/>
              <a:gd name="connsiteY129" fmla="*/ 218788 h 4939827"/>
              <a:gd name="connsiteX130" fmla="*/ 3620766 w 12192000"/>
              <a:gd name="connsiteY130" fmla="*/ 218511 h 4939827"/>
              <a:gd name="connsiteX131" fmla="*/ 3629977 w 12192000"/>
              <a:gd name="connsiteY131" fmla="*/ 218664 h 4939827"/>
              <a:gd name="connsiteX132" fmla="*/ 3636217 w 12192000"/>
              <a:gd name="connsiteY132" fmla="*/ 220048 h 4939827"/>
              <a:gd name="connsiteX133" fmla="*/ 3709484 w 12192000"/>
              <a:gd name="connsiteY133" fmla="*/ 186927 h 4939827"/>
              <a:gd name="connsiteX134" fmla="*/ 3761342 w 12192000"/>
              <a:gd name="connsiteY134" fmla="*/ 177474 h 4939827"/>
              <a:gd name="connsiteX135" fmla="*/ 3799748 w 12192000"/>
              <a:gd name="connsiteY135" fmla="*/ 167154 h 4939827"/>
              <a:gd name="connsiteX136" fmla="*/ 3812225 w 12192000"/>
              <a:gd name="connsiteY136" fmla="*/ 189020 h 4939827"/>
              <a:gd name="connsiteX137" fmla="*/ 3864537 w 12192000"/>
              <a:gd name="connsiteY137" fmla="*/ 200742 h 4939827"/>
              <a:gd name="connsiteX138" fmla="*/ 4028476 w 12192000"/>
              <a:gd name="connsiteY138" fmla="*/ 223679 h 4939827"/>
              <a:gd name="connsiteX139" fmla="*/ 4191582 w 12192000"/>
              <a:gd name="connsiteY139" fmla="*/ 238952 h 4939827"/>
              <a:gd name="connsiteX140" fmla="*/ 4251024 w 12192000"/>
              <a:gd name="connsiteY140" fmla="*/ 240874 h 4939827"/>
              <a:gd name="connsiteX141" fmla="*/ 4355275 w 12192000"/>
              <a:gd name="connsiteY141" fmla="*/ 260205 h 4939827"/>
              <a:gd name="connsiteX142" fmla="*/ 4423807 w 12192000"/>
              <a:gd name="connsiteY142" fmla="*/ 270366 h 4939827"/>
              <a:gd name="connsiteX143" fmla="*/ 4558432 w 12192000"/>
              <a:gd name="connsiteY143" fmla="*/ 269194 h 4939827"/>
              <a:gd name="connsiteX144" fmla="*/ 4635061 w 12192000"/>
              <a:gd name="connsiteY144" fmla="*/ 280682 h 4939827"/>
              <a:gd name="connsiteX145" fmla="*/ 4807427 w 12192000"/>
              <a:gd name="connsiteY145" fmla="*/ 276835 h 4939827"/>
              <a:gd name="connsiteX146" fmla="*/ 5028933 w 12192000"/>
              <a:gd name="connsiteY146" fmla="*/ 183887 h 4939827"/>
              <a:gd name="connsiteX147" fmla="*/ 5093642 w 12192000"/>
              <a:gd name="connsiteY147" fmla="*/ 177214 h 4939827"/>
              <a:gd name="connsiteX148" fmla="*/ 5102642 w 12192000"/>
              <a:gd name="connsiteY148" fmla="*/ 186816 h 4939827"/>
              <a:gd name="connsiteX149" fmla="*/ 5193590 w 12192000"/>
              <a:gd name="connsiteY149" fmla="*/ 136361 h 4939827"/>
              <a:gd name="connsiteX150" fmla="*/ 5323922 w 12192000"/>
              <a:gd name="connsiteY150" fmla="*/ 146332 h 4939827"/>
              <a:gd name="connsiteX151" fmla="*/ 5421860 w 12192000"/>
              <a:gd name="connsiteY151" fmla="*/ 167298 h 4939827"/>
              <a:gd name="connsiteX152" fmla="*/ 5476948 w 12192000"/>
              <a:gd name="connsiteY152" fmla="*/ 173249 h 4939827"/>
              <a:gd name="connsiteX153" fmla="*/ 5516842 w 12192000"/>
              <a:gd name="connsiteY153" fmla="*/ 184018 h 4939827"/>
              <a:gd name="connsiteX154" fmla="*/ 5619415 w 12192000"/>
              <a:gd name="connsiteY154" fmla="*/ 176781 h 4939827"/>
              <a:gd name="connsiteX155" fmla="*/ 5789867 w 12192000"/>
              <a:gd name="connsiteY155" fmla="*/ 150304 h 4939827"/>
              <a:gd name="connsiteX156" fmla="*/ 5825953 w 12192000"/>
              <a:gd name="connsiteY156" fmla="*/ 147907 h 4939827"/>
              <a:gd name="connsiteX157" fmla="*/ 5856168 w 12192000"/>
              <a:gd name="connsiteY157" fmla="*/ 158719 h 4939827"/>
              <a:gd name="connsiteX158" fmla="*/ 5862476 w 12192000"/>
              <a:gd name="connsiteY158" fmla="*/ 172447 h 4939827"/>
              <a:gd name="connsiteX159" fmla="*/ 5882195 w 12192000"/>
              <a:gd name="connsiteY159" fmla="*/ 173195 h 4939827"/>
              <a:gd name="connsiteX160" fmla="*/ 5887271 w 12192000"/>
              <a:gd name="connsiteY160" fmla="*/ 176084 h 4939827"/>
              <a:gd name="connsiteX161" fmla="*/ 5916552 w 12192000"/>
              <a:gd name="connsiteY161" fmla="*/ 189955 h 4939827"/>
              <a:gd name="connsiteX162" fmla="*/ 5983240 w 12192000"/>
              <a:gd name="connsiteY162" fmla="*/ 152755 h 4939827"/>
              <a:gd name="connsiteX163" fmla="*/ 6152287 w 12192000"/>
              <a:gd name="connsiteY163" fmla="*/ 116736 h 4939827"/>
              <a:gd name="connsiteX164" fmla="*/ 6415830 w 12192000"/>
              <a:gd name="connsiteY164" fmla="*/ 136006 h 4939827"/>
              <a:gd name="connsiteX165" fmla="*/ 6756965 w 12192000"/>
              <a:gd name="connsiteY165" fmla="*/ 57636 h 4939827"/>
              <a:gd name="connsiteX166" fmla="*/ 6965101 w 12192000"/>
              <a:gd name="connsiteY166" fmla="*/ 25718 h 4939827"/>
              <a:gd name="connsiteX167" fmla="*/ 6986370 w 12192000"/>
              <a:gd name="connsiteY167" fmla="*/ 12659 h 4939827"/>
              <a:gd name="connsiteX168" fmla="*/ 6989536 w 12192000"/>
              <a:gd name="connsiteY168" fmla="*/ 14528 h 4939827"/>
              <a:gd name="connsiteX169" fmla="*/ 7015933 w 12192000"/>
              <a:gd name="connsiteY169" fmla="*/ 9653 h 4939827"/>
              <a:gd name="connsiteX170" fmla="*/ 7020592 w 12192000"/>
              <a:gd name="connsiteY170" fmla="*/ 1651 h 4939827"/>
              <a:gd name="connsiteX171" fmla="*/ 7025905 w 12192000"/>
              <a:gd name="connsiteY17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43464 w 12192000"/>
              <a:gd name="connsiteY12" fmla="*/ 68367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965101 w 12192000"/>
              <a:gd name="connsiteY165" fmla="*/ 25718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16552 w 12192000"/>
              <a:gd name="connsiteY160" fmla="*/ 189955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36361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3864537 w 12192000"/>
              <a:gd name="connsiteY136" fmla="*/ 200742 h 4939827"/>
              <a:gd name="connsiteX137" fmla="*/ 4028476 w 12192000"/>
              <a:gd name="connsiteY137" fmla="*/ 223679 h 4939827"/>
              <a:gd name="connsiteX138" fmla="*/ 4191582 w 12192000"/>
              <a:gd name="connsiteY138" fmla="*/ 238952 h 4939827"/>
              <a:gd name="connsiteX139" fmla="*/ 4251024 w 12192000"/>
              <a:gd name="connsiteY139" fmla="*/ 240874 h 4939827"/>
              <a:gd name="connsiteX140" fmla="*/ 4355275 w 12192000"/>
              <a:gd name="connsiteY140" fmla="*/ 260205 h 4939827"/>
              <a:gd name="connsiteX141" fmla="*/ 4423807 w 12192000"/>
              <a:gd name="connsiteY141" fmla="*/ 270366 h 4939827"/>
              <a:gd name="connsiteX142" fmla="*/ 4558432 w 12192000"/>
              <a:gd name="connsiteY142" fmla="*/ 269194 h 4939827"/>
              <a:gd name="connsiteX143" fmla="*/ 4635061 w 12192000"/>
              <a:gd name="connsiteY143" fmla="*/ 280682 h 4939827"/>
              <a:gd name="connsiteX144" fmla="*/ 4807427 w 12192000"/>
              <a:gd name="connsiteY144" fmla="*/ 276835 h 4939827"/>
              <a:gd name="connsiteX145" fmla="*/ 5028933 w 12192000"/>
              <a:gd name="connsiteY145" fmla="*/ 183887 h 4939827"/>
              <a:gd name="connsiteX146" fmla="*/ 5093642 w 12192000"/>
              <a:gd name="connsiteY146" fmla="*/ 177214 h 4939827"/>
              <a:gd name="connsiteX147" fmla="*/ 5102642 w 12192000"/>
              <a:gd name="connsiteY147" fmla="*/ 186816 h 4939827"/>
              <a:gd name="connsiteX148" fmla="*/ 5193590 w 12192000"/>
              <a:gd name="connsiteY148" fmla="*/ 156458 h 4939827"/>
              <a:gd name="connsiteX149" fmla="*/ 5323922 w 12192000"/>
              <a:gd name="connsiteY149" fmla="*/ 146332 h 4939827"/>
              <a:gd name="connsiteX150" fmla="*/ 5421860 w 12192000"/>
              <a:gd name="connsiteY150" fmla="*/ 167298 h 4939827"/>
              <a:gd name="connsiteX151" fmla="*/ 5476948 w 12192000"/>
              <a:gd name="connsiteY151" fmla="*/ 173249 h 4939827"/>
              <a:gd name="connsiteX152" fmla="*/ 5516842 w 12192000"/>
              <a:gd name="connsiteY152" fmla="*/ 184018 h 4939827"/>
              <a:gd name="connsiteX153" fmla="*/ 5619415 w 12192000"/>
              <a:gd name="connsiteY153" fmla="*/ 176781 h 4939827"/>
              <a:gd name="connsiteX154" fmla="*/ 5789867 w 12192000"/>
              <a:gd name="connsiteY154" fmla="*/ 150304 h 4939827"/>
              <a:gd name="connsiteX155" fmla="*/ 5825953 w 12192000"/>
              <a:gd name="connsiteY155" fmla="*/ 147907 h 4939827"/>
              <a:gd name="connsiteX156" fmla="*/ 5856168 w 12192000"/>
              <a:gd name="connsiteY156" fmla="*/ 158719 h 4939827"/>
              <a:gd name="connsiteX157" fmla="*/ 5862476 w 12192000"/>
              <a:gd name="connsiteY157" fmla="*/ 172447 h 4939827"/>
              <a:gd name="connsiteX158" fmla="*/ 5882195 w 12192000"/>
              <a:gd name="connsiteY158" fmla="*/ 173195 h 4939827"/>
              <a:gd name="connsiteX159" fmla="*/ 5887271 w 12192000"/>
              <a:gd name="connsiteY159" fmla="*/ 176084 h 4939827"/>
              <a:gd name="connsiteX160" fmla="*/ 5921577 w 12192000"/>
              <a:gd name="connsiteY160" fmla="*/ 169858 h 4939827"/>
              <a:gd name="connsiteX161" fmla="*/ 5983240 w 12192000"/>
              <a:gd name="connsiteY161" fmla="*/ 152755 h 4939827"/>
              <a:gd name="connsiteX162" fmla="*/ 6152287 w 12192000"/>
              <a:gd name="connsiteY162" fmla="*/ 116736 h 4939827"/>
              <a:gd name="connsiteX163" fmla="*/ 6415830 w 12192000"/>
              <a:gd name="connsiteY163" fmla="*/ 136006 h 4939827"/>
              <a:gd name="connsiteX164" fmla="*/ 6756965 w 12192000"/>
              <a:gd name="connsiteY164" fmla="*/ 57636 h 4939827"/>
              <a:gd name="connsiteX165" fmla="*/ 6819400 w 12192000"/>
              <a:gd name="connsiteY165" fmla="*/ 30742 h 4939827"/>
              <a:gd name="connsiteX166" fmla="*/ 6986370 w 12192000"/>
              <a:gd name="connsiteY166" fmla="*/ 12659 h 4939827"/>
              <a:gd name="connsiteX167" fmla="*/ 6989536 w 12192000"/>
              <a:gd name="connsiteY167" fmla="*/ 14528 h 4939827"/>
              <a:gd name="connsiteX168" fmla="*/ 7015933 w 12192000"/>
              <a:gd name="connsiteY168" fmla="*/ 9653 h 4939827"/>
              <a:gd name="connsiteX169" fmla="*/ 7020592 w 12192000"/>
              <a:gd name="connsiteY169" fmla="*/ 1651 h 4939827"/>
              <a:gd name="connsiteX170" fmla="*/ 7025905 w 12192000"/>
              <a:gd name="connsiteY17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812225 w 12192000"/>
              <a:gd name="connsiteY135" fmla="*/ 189020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24753 w 12192000"/>
              <a:gd name="connsiteY124" fmla="*/ 244380 h 4939827"/>
              <a:gd name="connsiteX125" fmla="*/ 3498001 w 12192000"/>
              <a:gd name="connsiteY125" fmla="*/ 231941 h 4939827"/>
              <a:gd name="connsiteX126" fmla="*/ 3561557 w 12192000"/>
              <a:gd name="connsiteY126" fmla="*/ 228095 h 4939827"/>
              <a:gd name="connsiteX127" fmla="*/ 3611920 w 12192000"/>
              <a:gd name="connsiteY127" fmla="*/ 218094 h 4939827"/>
              <a:gd name="connsiteX128" fmla="*/ 3620528 w 12192000"/>
              <a:gd name="connsiteY128" fmla="*/ 218788 h 4939827"/>
              <a:gd name="connsiteX129" fmla="*/ 3620766 w 12192000"/>
              <a:gd name="connsiteY129" fmla="*/ 218511 h 4939827"/>
              <a:gd name="connsiteX130" fmla="*/ 3629977 w 12192000"/>
              <a:gd name="connsiteY130" fmla="*/ 218664 h 4939827"/>
              <a:gd name="connsiteX131" fmla="*/ 3636217 w 12192000"/>
              <a:gd name="connsiteY131" fmla="*/ 220048 h 4939827"/>
              <a:gd name="connsiteX132" fmla="*/ 3709484 w 12192000"/>
              <a:gd name="connsiteY132" fmla="*/ 186927 h 4939827"/>
              <a:gd name="connsiteX133" fmla="*/ 3761342 w 12192000"/>
              <a:gd name="connsiteY133" fmla="*/ 177474 h 4939827"/>
              <a:gd name="connsiteX134" fmla="*/ 3799748 w 12192000"/>
              <a:gd name="connsiteY134" fmla="*/ 167154 h 4939827"/>
              <a:gd name="connsiteX135" fmla="*/ 3922756 w 12192000"/>
              <a:gd name="connsiteY135" fmla="*/ 194044 h 4939827"/>
              <a:gd name="connsiteX136" fmla="*/ 4028476 w 12192000"/>
              <a:gd name="connsiteY136" fmla="*/ 223679 h 4939827"/>
              <a:gd name="connsiteX137" fmla="*/ 4191582 w 12192000"/>
              <a:gd name="connsiteY137" fmla="*/ 238952 h 4939827"/>
              <a:gd name="connsiteX138" fmla="*/ 4251024 w 12192000"/>
              <a:gd name="connsiteY138" fmla="*/ 240874 h 4939827"/>
              <a:gd name="connsiteX139" fmla="*/ 4355275 w 12192000"/>
              <a:gd name="connsiteY139" fmla="*/ 260205 h 4939827"/>
              <a:gd name="connsiteX140" fmla="*/ 4423807 w 12192000"/>
              <a:gd name="connsiteY140" fmla="*/ 270366 h 4939827"/>
              <a:gd name="connsiteX141" fmla="*/ 4558432 w 12192000"/>
              <a:gd name="connsiteY141" fmla="*/ 269194 h 4939827"/>
              <a:gd name="connsiteX142" fmla="*/ 4635061 w 12192000"/>
              <a:gd name="connsiteY142" fmla="*/ 280682 h 4939827"/>
              <a:gd name="connsiteX143" fmla="*/ 4807427 w 12192000"/>
              <a:gd name="connsiteY143" fmla="*/ 276835 h 4939827"/>
              <a:gd name="connsiteX144" fmla="*/ 5028933 w 12192000"/>
              <a:gd name="connsiteY144" fmla="*/ 183887 h 4939827"/>
              <a:gd name="connsiteX145" fmla="*/ 5093642 w 12192000"/>
              <a:gd name="connsiteY145" fmla="*/ 177214 h 4939827"/>
              <a:gd name="connsiteX146" fmla="*/ 5102642 w 12192000"/>
              <a:gd name="connsiteY146" fmla="*/ 186816 h 4939827"/>
              <a:gd name="connsiteX147" fmla="*/ 5193590 w 12192000"/>
              <a:gd name="connsiteY147" fmla="*/ 156458 h 4939827"/>
              <a:gd name="connsiteX148" fmla="*/ 5323922 w 12192000"/>
              <a:gd name="connsiteY148" fmla="*/ 146332 h 4939827"/>
              <a:gd name="connsiteX149" fmla="*/ 5421860 w 12192000"/>
              <a:gd name="connsiteY149" fmla="*/ 167298 h 4939827"/>
              <a:gd name="connsiteX150" fmla="*/ 5476948 w 12192000"/>
              <a:gd name="connsiteY150" fmla="*/ 173249 h 4939827"/>
              <a:gd name="connsiteX151" fmla="*/ 5516842 w 12192000"/>
              <a:gd name="connsiteY151" fmla="*/ 184018 h 4939827"/>
              <a:gd name="connsiteX152" fmla="*/ 5619415 w 12192000"/>
              <a:gd name="connsiteY152" fmla="*/ 176781 h 4939827"/>
              <a:gd name="connsiteX153" fmla="*/ 5789867 w 12192000"/>
              <a:gd name="connsiteY153" fmla="*/ 150304 h 4939827"/>
              <a:gd name="connsiteX154" fmla="*/ 5825953 w 12192000"/>
              <a:gd name="connsiteY154" fmla="*/ 147907 h 4939827"/>
              <a:gd name="connsiteX155" fmla="*/ 5856168 w 12192000"/>
              <a:gd name="connsiteY155" fmla="*/ 158719 h 4939827"/>
              <a:gd name="connsiteX156" fmla="*/ 5862476 w 12192000"/>
              <a:gd name="connsiteY156" fmla="*/ 172447 h 4939827"/>
              <a:gd name="connsiteX157" fmla="*/ 5882195 w 12192000"/>
              <a:gd name="connsiteY157" fmla="*/ 173195 h 4939827"/>
              <a:gd name="connsiteX158" fmla="*/ 5887271 w 12192000"/>
              <a:gd name="connsiteY158" fmla="*/ 176084 h 4939827"/>
              <a:gd name="connsiteX159" fmla="*/ 5921577 w 12192000"/>
              <a:gd name="connsiteY159" fmla="*/ 169858 h 4939827"/>
              <a:gd name="connsiteX160" fmla="*/ 5983240 w 12192000"/>
              <a:gd name="connsiteY160" fmla="*/ 152755 h 4939827"/>
              <a:gd name="connsiteX161" fmla="*/ 6152287 w 12192000"/>
              <a:gd name="connsiteY161" fmla="*/ 116736 h 4939827"/>
              <a:gd name="connsiteX162" fmla="*/ 6415830 w 12192000"/>
              <a:gd name="connsiteY162" fmla="*/ 136006 h 4939827"/>
              <a:gd name="connsiteX163" fmla="*/ 6756965 w 12192000"/>
              <a:gd name="connsiteY163" fmla="*/ 57636 h 4939827"/>
              <a:gd name="connsiteX164" fmla="*/ 6819400 w 12192000"/>
              <a:gd name="connsiteY164" fmla="*/ 30742 h 4939827"/>
              <a:gd name="connsiteX165" fmla="*/ 6986370 w 12192000"/>
              <a:gd name="connsiteY165" fmla="*/ 12659 h 4939827"/>
              <a:gd name="connsiteX166" fmla="*/ 6989536 w 12192000"/>
              <a:gd name="connsiteY166" fmla="*/ 14528 h 4939827"/>
              <a:gd name="connsiteX167" fmla="*/ 7015933 w 12192000"/>
              <a:gd name="connsiteY167" fmla="*/ 9653 h 4939827"/>
              <a:gd name="connsiteX168" fmla="*/ 7020592 w 12192000"/>
              <a:gd name="connsiteY168" fmla="*/ 1651 h 4939827"/>
              <a:gd name="connsiteX169" fmla="*/ 7025905 w 12192000"/>
              <a:gd name="connsiteY16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074187 w 12192000"/>
              <a:gd name="connsiteY116" fmla="*/ 243226 h 4939827"/>
              <a:gd name="connsiteX117" fmla="*/ 3103677 w 12192000"/>
              <a:gd name="connsiteY117" fmla="*/ 209527 h 4939827"/>
              <a:gd name="connsiteX118" fmla="*/ 3126759 w 12192000"/>
              <a:gd name="connsiteY118" fmla="*/ 211226 h 4939827"/>
              <a:gd name="connsiteX119" fmla="*/ 3164020 w 12192000"/>
              <a:gd name="connsiteY119" fmla="*/ 212779 h 4939827"/>
              <a:gd name="connsiteX120" fmla="*/ 3285019 w 12192000"/>
              <a:gd name="connsiteY120" fmla="*/ 220535 h 4939827"/>
              <a:gd name="connsiteX121" fmla="*/ 3365154 w 12192000"/>
              <a:gd name="connsiteY121" fmla="*/ 226416 h 4939827"/>
              <a:gd name="connsiteX122" fmla="*/ 3367507 w 12192000"/>
              <a:gd name="connsiteY122" fmla="*/ 225416 h 4939827"/>
              <a:gd name="connsiteX123" fmla="*/ 3387567 w 12192000"/>
              <a:gd name="connsiteY123" fmla="*/ 227103 h 4939827"/>
              <a:gd name="connsiteX124" fmla="*/ 3498001 w 12192000"/>
              <a:gd name="connsiteY124" fmla="*/ 231941 h 4939827"/>
              <a:gd name="connsiteX125" fmla="*/ 3561557 w 12192000"/>
              <a:gd name="connsiteY125" fmla="*/ 228095 h 4939827"/>
              <a:gd name="connsiteX126" fmla="*/ 3611920 w 12192000"/>
              <a:gd name="connsiteY126" fmla="*/ 218094 h 4939827"/>
              <a:gd name="connsiteX127" fmla="*/ 3620528 w 12192000"/>
              <a:gd name="connsiteY127" fmla="*/ 218788 h 4939827"/>
              <a:gd name="connsiteX128" fmla="*/ 3620766 w 12192000"/>
              <a:gd name="connsiteY128" fmla="*/ 218511 h 4939827"/>
              <a:gd name="connsiteX129" fmla="*/ 3629977 w 12192000"/>
              <a:gd name="connsiteY129" fmla="*/ 218664 h 4939827"/>
              <a:gd name="connsiteX130" fmla="*/ 3636217 w 12192000"/>
              <a:gd name="connsiteY130" fmla="*/ 220048 h 4939827"/>
              <a:gd name="connsiteX131" fmla="*/ 3709484 w 12192000"/>
              <a:gd name="connsiteY131" fmla="*/ 186927 h 4939827"/>
              <a:gd name="connsiteX132" fmla="*/ 3761342 w 12192000"/>
              <a:gd name="connsiteY132" fmla="*/ 177474 h 4939827"/>
              <a:gd name="connsiteX133" fmla="*/ 3799748 w 12192000"/>
              <a:gd name="connsiteY133" fmla="*/ 167154 h 4939827"/>
              <a:gd name="connsiteX134" fmla="*/ 3922756 w 12192000"/>
              <a:gd name="connsiteY134" fmla="*/ 194044 h 4939827"/>
              <a:gd name="connsiteX135" fmla="*/ 4028476 w 12192000"/>
              <a:gd name="connsiteY135" fmla="*/ 223679 h 4939827"/>
              <a:gd name="connsiteX136" fmla="*/ 4191582 w 12192000"/>
              <a:gd name="connsiteY136" fmla="*/ 238952 h 4939827"/>
              <a:gd name="connsiteX137" fmla="*/ 4251024 w 12192000"/>
              <a:gd name="connsiteY137" fmla="*/ 240874 h 4939827"/>
              <a:gd name="connsiteX138" fmla="*/ 4355275 w 12192000"/>
              <a:gd name="connsiteY138" fmla="*/ 260205 h 4939827"/>
              <a:gd name="connsiteX139" fmla="*/ 4423807 w 12192000"/>
              <a:gd name="connsiteY139" fmla="*/ 270366 h 4939827"/>
              <a:gd name="connsiteX140" fmla="*/ 4558432 w 12192000"/>
              <a:gd name="connsiteY140" fmla="*/ 269194 h 4939827"/>
              <a:gd name="connsiteX141" fmla="*/ 4635061 w 12192000"/>
              <a:gd name="connsiteY141" fmla="*/ 280682 h 4939827"/>
              <a:gd name="connsiteX142" fmla="*/ 4807427 w 12192000"/>
              <a:gd name="connsiteY142" fmla="*/ 276835 h 4939827"/>
              <a:gd name="connsiteX143" fmla="*/ 5028933 w 12192000"/>
              <a:gd name="connsiteY143" fmla="*/ 183887 h 4939827"/>
              <a:gd name="connsiteX144" fmla="*/ 5093642 w 12192000"/>
              <a:gd name="connsiteY144" fmla="*/ 177214 h 4939827"/>
              <a:gd name="connsiteX145" fmla="*/ 5102642 w 12192000"/>
              <a:gd name="connsiteY145" fmla="*/ 186816 h 4939827"/>
              <a:gd name="connsiteX146" fmla="*/ 5193590 w 12192000"/>
              <a:gd name="connsiteY146" fmla="*/ 156458 h 4939827"/>
              <a:gd name="connsiteX147" fmla="*/ 5323922 w 12192000"/>
              <a:gd name="connsiteY147" fmla="*/ 146332 h 4939827"/>
              <a:gd name="connsiteX148" fmla="*/ 5421860 w 12192000"/>
              <a:gd name="connsiteY148" fmla="*/ 167298 h 4939827"/>
              <a:gd name="connsiteX149" fmla="*/ 5476948 w 12192000"/>
              <a:gd name="connsiteY149" fmla="*/ 173249 h 4939827"/>
              <a:gd name="connsiteX150" fmla="*/ 5516842 w 12192000"/>
              <a:gd name="connsiteY150" fmla="*/ 184018 h 4939827"/>
              <a:gd name="connsiteX151" fmla="*/ 5619415 w 12192000"/>
              <a:gd name="connsiteY151" fmla="*/ 176781 h 4939827"/>
              <a:gd name="connsiteX152" fmla="*/ 5789867 w 12192000"/>
              <a:gd name="connsiteY152" fmla="*/ 150304 h 4939827"/>
              <a:gd name="connsiteX153" fmla="*/ 5825953 w 12192000"/>
              <a:gd name="connsiteY153" fmla="*/ 147907 h 4939827"/>
              <a:gd name="connsiteX154" fmla="*/ 5856168 w 12192000"/>
              <a:gd name="connsiteY154" fmla="*/ 158719 h 4939827"/>
              <a:gd name="connsiteX155" fmla="*/ 5862476 w 12192000"/>
              <a:gd name="connsiteY155" fmla="*/ 172447 h 4939827"/>
              <a:gd name="connsiteX156" fmla="*/ 5882195 w 12192000"/>
              <a:gd name="connsiteY156" fmla="*/ 173195 h 4939827"/>
              <a:gd name="connsiteX157" fmla="*/ 5887271 w 12192000"/>
              <a:gd name="connsiteY157" fmla="*/ 176084 h 4939827"/>
              <a:gd name="connsiteX158" fmla="*/ 5921577 w 12192000"/>
              <a:gd name="connsiteY158" fmla="*/ 169858 h 4939827"/>
              <a:gd name="connsiteX159" fmla="*/ 5983240 w 12192000"/>
              <a:gd name="connsiteY159" fmla="*/ 152755 h 4939827"/>
              <a:gd name="connsiteX160" fmla="*/ 6152287 w 12192000"/>
              <a:gd name="connsiteY160" fmla="*/ 116736 h 4939827"/>
              <a:gd name="connsiteX161" fmla="*/ 6415830 w 12192000"/>
              <a:gd name="connsiteY161" fmla="*/ 136006 h 4939827"/>
              <a:gd name="connsiteX162" fmla="*/ 6756965 w 12192000"/>
              <a:gd name="connsiteY162" fmla="*/ 57636 h 4939827"/>
              <a:gd name="connsiteX163" fmla="*/ 6819400 w 12192000"/>
              <a:gd name="connsiteY163" fmla="*/ 30742 h 4939827"/>
              <a:gd name="connsiteX164" fmla="*/ 6986370 w 12192000"/>
              <a:gd name="connsiteY164" fmla="*/ 12659 h 4939827"/>
              <a:gd name="connsiteX165" fmla="*/ 6989536 w 12192000"/>
              <a:gd name="connsiteY165" fmla="*/ 14528 h 4939827"/>
              <a:gd name="connsiteX166" fmla="*/ 7015933 w 12192000"/>
              <a:gd name="connsiteY166" fmla="*/ 9653 h 4939827"/>
              <a:gd name="connsiteX167" fmla="*/ 7020592 w 12192000"/>
              <a:gd name="connsiteY167" fmla="*/ 1651 h 4939827"/>
              <a:gd name="connsiteX168" fmla="*/ 7025905 w 12192000"/>
              <a:gd name="connsiteY16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45916 w 12192000"/>
              <a:gd name="connsiteY115" fmla="*/ 261030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885389 w 12192000"/>
              <a:gd name="connsiteY114" fmla="*/ 255259 h 4939827"/>
              <a:gd name="connsiteX115" fmla="*/ 3030844 w 12192000"/>
              <a:gd name="connsiteY115" fmla="*/ 225861 h 4939827"/>
              <a:gd name="connsiteX116" fmla="*/ 3103677 w 12192000"/>
              <a:gd name="connsiteY116" fmla="*/ 209527 h 4939827"/>
              <a:gd name="connsiteX117" fmla="*/ 3126759 w 12192000"/>
              <a:gd name="connsiteY117" fmla="*/ 211226 h 4939827"/>
              <a:gd name="connsiteX118" fmla="*/ 3164020 w 12192000"/>
              <a:gd name="connsiteY118" fmla="*/ 212779 h 4939827"/>
              <a:gd name="connsiteX119" fmla="*/ 3285019 w 12192000"/>
              <a:gd name="connsiteY119" fmla="*/ 220535 h 4939827"/>
              <a:gd name="connsiteX120" fmla="*/ 3365154 w 12192000"/>
              <a:gd name="connsiteY120" fmla="*/ 226416 h 4939827"/>
              <a:gd name="connsiteX121" fmla="*/ 3367507 w 12192000"/>
              <a:gd name="connsiteY121" fmla="*/ 225416 h 4939827"/>
              <a:gd name="connsiteX122" fmla="*/ 3387567 w 12192000"/>
              <a:gd name="connsiteY122" fmla="*/ 227103 h 4939827"/>
              <a:gd name="connsiteX123" fmla="*/ 3498001 w 12192000"/>
              <a:gd name="connsiteY123" fmla="*/ 231941 h 4939827"/>
              <a:gd name="connsiteX124" fmla="*/ 3561557 w 12192000"/>
              <a:gd name="connsiteY124" fmla="*/ 228095 h 4939827"/>
              <a:gd name="connsiteX125" fmla="*/ 3611920 w 12192000"/>
              <a:gd name="connsiteY125" fmla="*/ 218094 h 4939827"/>
              <a:gd name="connsiteX126" fmla="*/ 3620528 w 12192000"/>
              <a:gd name="connsiteY126" fmla="*/ 218788 h 4939827"/>
              <a:gd name="connsiteX127" fmla="*/ 3620766 w 12192000"/>
              <a:gd name="connsiteY127" fmla="*/ 218511 h 4939827"/>
              <a:gd name="connsiteX128" fmla="*/ 3629977 w 12192000"/>
              <a:gd name="connsiteY128" fmla="*/ 218664 h 4939827"/>
              <a:gd name="connsiteX129" fmla="*/ 3636217 w 12192000"/>
              <a:gd name="connsiteY129" fmla="*/ 220048 h 4939827"/>
              <a:gd name="connsiteX130" fmla="*/ 3709484 w 12192000"/>
              <a:gd name="connsiteY130" fmla="*/ 186927 h 4939827"/>
              <a:gd name="connsiteX131" fmla="*/ 3761342 w 12192000"/>
              <a:gd name="connsiteY131" fmla="*/ 177474 h 4939827"/>
              <a:gd name="connsiteX132" fmla="*/ 3799748 w 12192000"/>
              <a:gd name="connsiteY132" fmla="*/ 167154 h 4939827"/>
              <a:gd name="connsiteX133" fmla="*/ 3922756 w 12192000"/>
              <a:gd name="connsiteY133" fmla="*/ 194044 h 4939827"/>
              <a:gd name="connsiteX134" fmla="*/ 4028476 w 12192000"/>
              <a:gd name="connsiteY134" fmla="*/ 223679 h 4939827"/>
              <a:gd name="connsiteX135" fmla="*/ 4191582 w 12192000"/>
              <a:gd name="connsiteY135" fmla="*/ 238952 h 4939827"/>
              <a:gd name="connsiteX136" fmla="*/ 4251024 w 12192000"/>
              <a:gd name="connsiteY136" fmla="*/ 240874 h 4939827"/>
              <a:gd name="connsiteX137" fmla="*/ 4355275 w 12192000"/>
              <a:gd name="connsiteY137" fmla="*/ 260205 h 4939827"/>
              <a:gd name="connsiteX138" fmla="*/ 4423807 w 12192000"/>
              <a:gd name="connsiteY138" fmla="*/ 270366 h 4939827"/>
              <a:gd name="connsiteX139" fmla="*/ 4558432 w 12192000"/>
              <a:gd name="connsiteY139" fmla="*/ 269194 h 4939827"/>
              <a:gd name="connsiteX140" fmla="*/ 4635061 w 12192000"/>
              <a:gd name="connsiteY140" fmla="*/ 280682 h 4939827"/>
              <a:gd name="connsiteX141" fmla="*/ 4807427 w 12192000"/>
              <a:gd name="connsiteY141" fmla="*/ 276835 h 4939827"/>
              <a:gd name="connsiteX142" fmla="*/ 5028933 w 12192000"/>
              <a:gd name="connsiteY142" fmla="*/ 183887 h 4939827"/>
              <a:gd name="connsiteX143" fmla="*/ 5093642 w 12192000"/>
              <a:gd name="connsiteY143" fmla="*/ 177214 h 4939827"/>
              <a:gd name="connsiteX144" fmla="*/ 5102642 w 12192000"/>
              <a:gd name="connsiteY144" fmla="*/ 186816 h 4939827"/>
              <a:gd name="connsiteX145" fmla="*/ 5193590 w 12192000"/>
              <a:gd name="connsiteY145" fmla="*/ 156458 h 4939827"/>
              <a:gd name="connsiteX146" fmla="*/ 5323922 w 12192000"/>
              <a:gd name="connsiteY146" fmla="*/ 146332 h 4939827"/>
              <a:gd name="connsiteX147" fmla="*/ 5421860 w 12192000"/>
              <a:gd name="connsiteY147" fmla="*/ 167298 h 4939827"/>
              <a:gd name="connsiteX148" fmla="*/ 5476948 w 12192000"/>
              <a:gd name="connsiteY148" fmla="*/ 173249 h 4939827"/>
              <a:gd name="connsiteX149" fmla="*/ 5516842 w 12192000"/>
              <a:gd name="connsiteY149" fmla="*/ 184018 h 4939827"/>
              <a:gd name="connsiteX150" fmla="*/ 5619415 w 12192000"/>
              <a:gd name="connsiteY150" fmla="*/ 176781 h 4939827"/>
              <a:gd name="connsiteX151" fmla="*/ 5789867 w 12192000"/>
              <a:gd name="connsiteY151" fmla="*/ 150304 h 4939827"/>
              <a:gd name="connsiteX152" fmla="*/ 5825953 w 12192000"/>
              <a:gd name="connsiteY152" fmla="*/ 147907 h 4939827"/>
              <a:gd name="connsiteX153" fmla="*/ 5856168 w 12192000"/>
              <a:gd name="connsiteY153" fmla="*/ 158719 h 4939827"/>
              <a:gd name="connsiteX154" fmla="*/ 5862476 w 12192000"/>
              <a:gd name="connsiteY154" fmla="*/ 172447 h 4939827"/>
              <a:gd name="connsiteX155" fmla="*/ 5882195 w 12192000"/>
              <a:gd name="connsiteY155" fmla="*/ 173195 h 4939827"/>
              <a:gd name="connsiteX156" fmla="*/ 5887271 w 12192000"/>
              <a:gd name="connsiteY156" fmla="*/ 176084 h 4939827"/>
              <a:gd name="connsiteX157" fmla="*/ 5921577 w 12192000"/>
              <a:gd name="connsiteY157" fmla="*/ 169858 h 4939827"/>
              <a:gd name="connsiteX158" fmla="*/ 5983240 w 12192000"/>
              <a:gd name="connsiteY158" fmla="*/ 152755 h 4939827"/>
              <a:gd name="connsiteX159" fmla="*/ 6152287 w 12192000"/>
              <a:gd name="connsiteY159" fmla="*/ 116736 h 4939827"/>
              <a:gd name="connsiteX160" fmla="*/ 6415830 w 12192000"/>
              <a:gd name="connsiteY160" fmla="*/ 136006 h 4939827"/>
              <a:gd name="connsiteX161" fmla="*/ 6756965 w 12192000"/>
              <a:gd name="connsiteY161" fmla="*/ 57636 h 4939827"/>
              <a:gd name="connsiteX162" fmla="*/ 6819400 w 12192000"/>
              <a:gd name="connsiteY162" fmla="*/ 30742 h 4939827"/>
              <a:gd name="connsiteX163" fmla="*/ 6986370 w 12192000"/>
              <a:gd name="connsiteY163" fmla="*/ 12659 h 4939827"/>
              <a:gd name="connsiteX164" fmla="*/ 6989536 w 12192000"/>
              <a:gd name="connsiteY164" fmla="*/ 14528 h 4939827"/>
              <a:gd name="connsiteX165" fmla="*/ 7015933 w 12192000"/>
              <a:gd name="connsiteY165" fmla="*/ 9653 h 4939827"/>
              <a:gd name="connsiteX166" fmla="*/ 7020592 w 12192000"/>
              <a:gd name="connsiteY166" fmla="*/ 1651 h 4939827"/>
              <a:gd name="connsiteX167" fmla="*/ 7025905 w 12192000"/>
              <a:gd name="connsiteY16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3030844 w 12192000"/>
              <a:gd name="connsiteY114" fmla="*/ 225861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54496 w 12192000"/>
              <a:gd name="connsiteY112" fmla="*/ 315431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62377 w 12192000"/>
              <a:gd name="connsiteY55" fmla="*/ 286635 h 4939827"/>
              <a:gd name="connsiteX56" fmla="*/ 9287089 w 12192000"/>
              <a:gd name="connsiteY56" fmla="*/ 303891 h 4939827"/>
              <a:gd name="connsiteX57" fmla="*/ 9371484 w 12192000"/>
              <a:gd name="connsiteY57" fmla="*/ 329634 h 4939827"/>
              <a:gd name="connsiteX58" fmla="*/ 9404829 w 12192000"/>
              <a:gd name="connsiteY58" fmla="*/ 339038 h 4939827"/>
              <a:gd name="connsiteX59" fmla="*/ 9427021 w 12192000"/>
              <a:gd name="connsiteY59" fmla="*/ 358784 h 4939827"/>
              <a:gd name="connsiteX60" fmla="*/ 9670844 w 12192000"/>
              <a:gd name="connsiteY60" fmla="*/ 405128 h 4939827"/>
              <a:gd name="connsiteX61" fmla="*/ 9816083 w 12192000"/>
              <a:gd name="connsiteY61" fmla="*/ 416573 h 4939827"/>
              <a:gd name="connsiteX62" fmla="*/ 9936741 w 12192000"/>
              <a:gd name="connsiteY62" fmla="*/ 437044 h 4939827"/>
              <a:gd name="connsiteX63" fmla="*/ 10050093 w 12192000"/>
              <a:gd name="connsiteY63" fmla="*/ 443783 h 4939827"/>
              <a:gd name="connsiteX64" fmla="*/ 10130090 w 12192000"/>
              <a:gd name="connsiteY64" fmla="*/ 459520 h 4939827"/>
              <a:gd name="connsiteX65" fmla="*/ 10173456 w 12192000"/>
              <a:gd name="connsiteY65" fmla="*/ 457749 h 4939827"/>
              <a:gd name="connsiteX66" fmla="*/ 10218232 w 12192000"/>
              <a:gd name="connsiteY66" fmla="*/ 459820 h 4939827"/>
              <a:gd name="connsiteX67" fmla="*/ 10354176 w 12192000"/>
              <a:gd name="connsiteY67" fmla="*/ 471377 h 4939827"/>
              <a:gd name="connsiteX68" fmla="*/ 10430681 w 12192000"/>
              <a:gd name="connsiteY68" fmla="*/ 481226 h 4939827"/>
              <a:gd name="connsiteX69" fmla="*/ 10478169 w 12192000"/>
              <a:gd name="connsiteY69" fmla="*/ 481774 h 4939827"/>
              <a:gd name="connsiteX70" fmla="*/ 10540907 w 12192000"/>
              <a:gd name="connsiteY70" fmla="*/ 485607 h 4939827"/>
              <a:gd name="connsiteX71" fmla="*/ 10614941 w 12192000"/>
              <a:gd name="connsiteY71" fmla="*/ 487592 h 4939827"/>
              <a:gd name="connsiteX72" fmla="*/ 10674098 w 12192000"/>
              <a:gd name="connsiteY72" fmla="*/ 521656 h 4939827"/>
              <a:gd name="connsiteX73" fmla="*/ 10874834 w 12192000"/>
              <a:gd name="connsiteY73" fmla="*/ 574867 h 4939827"/>
              <a:gd name="connsiteX74" fmla="*/ 10944981 w 12192000"/>
              <a:gd name="connsiteY74" fmla="*/ 615042 h 4939827"/>
              <a:gd name="connsiteX75" fmla="*/ 11006376 w 12192000"/>
              <a:gd name="connsiteY75" fmla="*/ 645957 h 4939827"/>
              <a:gd name="connsiteX76" fmla="*/ 11076308 w 12192000"/>
              <a:gd name="connsiteY76" fmla="*/ 675698 h 4939827"/>
              <a:gd name="connsiteX77" fmla="*/ 11148789 w 12192000"/>
              <a:gd name="connsiteY77" fmla="*/ 685041 h 4939827"/>
              <a:gd name="connsiteX78" fmla="*/ 11249129 w 12192000"/>
              <a:gd name="connsiteY78" fmla="*/ 684218 h 4939827"/>
              <a:gd name="connsiteX79" fmla="*/ 11299915 w 12192000"/>
              <a:gd name="connsiteY79" fmla="*/ 692177 h 4939827"/>
              <a:gd name="connsiteX80" fmla="*/ 11386973 w 12192000"/>
              <a:gd name="connsiteY80" fmla="*/ 708209 h 4939827"/>
              <a:gd name="connsiteX81" fmla="*/ 11500105 w 12192000"/>
              <a:gd name="connsiteY81" fmla="*/ 735014 h 4939827"/>
              <a:gd name="connsiteX82" fmla="*/ 11621735 w 12192000"/>
              <a:gd name="connsiteY82" fmla="*/ 789584 h 4939827"/>
              <a:gd name="connsiteX83" fmla="*/ 11691200 w 12192000"/>
              <a:gd name="connsiteY83" fmla="*/ 867902 h 4939827"/>
              <a:gd name="connsiteX84" fmla="*/ 11819427 w 12192000"/>
              <a:gd name="connsiteY84" fmla="*/ 911634 h 4939827"/>
              <a:gd name="connsiteX85" fmla="*/ 11969720 w 12192000"/>
              <a:gd name="connsiteY85" fmla="*/ 964737 h 4939827"/>
              <a:gd name="connsiteX86" fmla="*/ 12055766 w 12192000"/>
              <a:gd name="connsiteY86" fmla="*/ 991268 h 4939827"/>
              <a:gd name="connsiteX87" fmla="*/ 12171539 w 12192000"/>
              <a:gd name="connsiteY87" fmla="*/ 995427 h 4939827"/>
              <a:gd name="connsiteX88" fmla="*/ 12187831 w 12192000"/>
              <a:gd name="connsiteY88" fmla="*/ 996580 h 4939827"/>
              <a:gd name="connsiteX89" fmla="*/ 12192000 w 12192000"/>
              <a:gd name="connsiteY89" fmla="*/ 996726 h 4939827"/>
              <a:gd name="connsiteX90" fmla="*/ 12192000 w 12192000"/>
              <a:gd name="connsiteY90" fmla="*/ 4939827 h 4939827"/>
              <a:gd name="connsiteX91" fmla="*/ 0 w 12192000"/>
              <a:gd name="connsiteY91" fmla="*/ 4939827 h 4939827"/>
              <a:gd name="connsiteX92" fmla="*/ 0 w 12192000"/>
              <a:gd name="connsiteY92" fmla="*/ 512043 h 4939827"/>
              <a:gd name="connsiteX93" fmla="*/ 7381 w 12192000"/>
              <a:gd name="connsiteY93" fmla="*/ 512580 h 4939827"/>
              <a:gd name="connsiteX94" fmla="*/ 100029 w 12192000"/>
              <a:gd name="connsiteY94" fmla="*/ 504758 h 4939827"/>
              <a:gd name="connsiteX95" fmla="*/ 155244 w 12192000"/>
              <a:gd name="connsiteY95" fmla="*/ 525130 h 4939827"/>
              <a:gd name="connsiteX96" fmla="*/ 254366 w 12192000"/>
              <a:gd name="connsiteY96" fmla="*/ 534449 h 4939827"/>
              <a:gd name="connsiteX97" fmla="*/ 447292 w 12192000"/>
              <a:gd name="connsiteY97" fmla="*/ 542725 h 4939827"/>
              <a:gd name="connsiteX98" fmla="*/ 628105 w 12192000"/>
              <a:gd name="connsiteY98" fmla="*/ 547853 h 4939827"/>
              <a:gd name="connsiteX99" fmla="*/ 783146 w 12192000"/>
              <a:gd name="connsiteY99" fmla="*/ 591799 h 4939827"/>
              <a:gd name="connsiteX100" fmla="*/ 1043676 w 12192000"/>
              <a:gd name="connsiteY100" fmla="*/ 591887 h 4939827"/>
              <a:gd name="connsiteX101" fmla="*/ 1281816 w 12192000"/>
              <a:gd name="connsiteY101" fmla="*/ 520946 h 4939827"/>
              <a:gd name="connsiteX102" fmla="*/ 1486347 w 12192000"/>
              <a:gd name="connsiteY102" fmla="*/ 487310 h 4939827"/>
              <a:gd name="connsiteX103" fmla="*/ 1568079 w 12192000"/>
              <a:gd name="connsiteY103" fmla="*/ 462531 h 4939827"/>
              <a:gd name="connsiteX104" fmla="*/ 1622516 w 12192000"/>
              <a:gd name="connsiteY104" fmla="*/ 466058 h 4939827"/>
              <a:gd name="connsiteX105" fmla="*/ 1655457 w 12192000"/>
              <a:gd name="connsiteY105" fmla="*/ 465359 h 4939827"/>
              <a:gd name="connsiteX106" fmla="*/ 1717454 w 12192000"/>
              <a:gd name="connsiteY106" fmla="*/ 417203 h 4939827"/>
              <a:gd name="connsiteX107" fmla="*/ 1913794 w 12192000"/>
              <a:gd name="connsiteY107" fmla="*/ 365255 h 4939827"/>
              <a:gd name="connsiteX108" fmla="*/ 2129762 w 12192000"/>
              <a:gd name="connsiteY108" fmla="*/ 367832 h 4939827"/>
              <a:gd name="connsiteX109" fmla="*/ 2376970 w 12192000"/>
              <a:gd name="connsiteY109" fmla="*/ 350129 h 4939827"/>
              <a:gd name="connsiteX110" fmla="*/ 2480155 w 12192000"/>
              <a:gd name="connsiteY110" fmla="*/ 359227 h 4939827"/>
              <a:gd name="connsiteX111" fmla="*/ 2586782 w 12192000"/>
              <a:gd name="connsiteY111" fmla="*/ 339352 h 4939827"/>
              <a:gd name="connsiteX112" fmla="*/ 2679617 w 12192000"/>
              <a:gd name="connsiteY112" fmla="*/ 305383 h 4939827"/>
              <a:gd name="connsiteX113" fmla="*/ 2788947 w 12192000"/>
              <a:gd name="connsiteY113" fmla="*/ 250375 h 4939827"/>
              <a:gd name="connsiteX114" fmla="*/ 2965530 w 12192000"/>
              <a:gd name="connsiteY114" fmla="*/ 245958 h 4939827"/>
              <a:gd name="connsiteX115" fmla="*/ 3103677 w 12192000"/>
              <a:gd name="connsiteY115" fmla="*/ 209527 h 4939827"/>
              <a:gd name="connsiteX116" fmla="*/ 3126759 w 12192000"/>
              <a:gd name="connsiteY116" fmla="*/ 211226 h 4939827"/>
              <a:gd name="connsiteX117" fmla="*/ 3164020 w 12192000"/>
              <a:gd name="connsiteY117" fmla="*/ 212779 h 4939827"/>
              <a:gd name="connsiteX118" fmla="*/ 3285019 w 12192000"/>
              <a:gd name="connsiteY118" fmla="*/ 220535 h 4939827"/>
              <a:gd name="connsiteX119" fmla="*/ 3365154 w 12192000"/>
              <a:gd name="connsiteY119" fmla="*/ 226416 h 4939827"/>
              <a:gd name="connsiteX120" fmla="*/ 3367507 w 12192000"/>
              <a:gd name="connsiteY120" fmla="*/ 225416 h 4939827"/>
              <a:gd name="connsiteX121" fmla="*/ 3387567 w 12192000"/>
              <a:gd name="connsiteY121" fmla="*/ 227103 h 4939827"/>
              <a:gd name="connsiteX122" fmla="*/ 3498001 w 12192000"/>
              <a:gd name="connsiteY122" fmla="*/ 231941 h 4939827"/>
              <a:gd name="connsiteX123" fmla="*/ 3561557 w 12192000"/>
              <a:gd name="connsiteY123" fmla="*/ 228095 h 4939827"/>
              <a:gd name="connsiteX124" fmla="*/ 3611920 w 12192000"/>
              <a:gd name="connsiteY124" fmla="*/ 218094 h 4939827"/>
              <a:gd name="connsiteX125" fmla="*/ 3620528 w 12192000"/>
              <a:gd name="connsiteY125" fmla="*/ 218788 h 4939827"/>
              <a:gd name="connsiteX126" fmla="*/ 3620766 w 12192000"/>
              <a:gd name="connsiteY126" fmla="*/ 218511 h 4939827"/>
              <a:gd name="connsiteX127" fmla="*/ 3629977 w 12192000"/>
              <a:gd name="connsiteY127" fmla="*/ 218664 h 4939827"/>
              <a:gd name="connsiteX128" fmla="*/ 3636217 w 12192000"/>
              <a:gd name="connsiteY128" fmla="*/ 220048 h 4939827"/>
              <a:gd name="connsiteX129" fmla="*/ 3709484 w 12192000"/>
              <a:gd name="connsiteY129" fmla="*/ 186927 h 4939827"/>
              <a:gd name="connsiteX130" fmla="*/ 3761342 w 12192000"/>
              <a:gd name="connsiteY130" fmla="*/ 177474 h 4939827"/>
              <a:gd name="connsiteX131" fmla="*/ 3799748 w 12192000"/>
              <a:gd name="connsiteY131" fmla="*/ 167154 h 4939827"/>
              <a:gd name="connsiteX132" fmla="*/ 3922756 w 12192000"/>
              <a:gd name="connsiteY132" fmla="*/ 194044 h 4939827"/>
              <a:gd name="connsiteX133" fmla="*/ 4028476 w 12192000"/>
              <a:gd name="connsiteY133" fmla="*/ 223679 h 4939827"/>
              <a:gd name="connsiteX134" fmla="*/ 4191582 w 12192000"/>
              <a:gd name="connsiteY134" fmla="*/ 238952 h 4939827"/>
              <a:gd name="connsiteX135" fmla="*/ 4251024 w 12192000"/>
              <a:gd name="connsiteY135" fmla="*/ 240874 h 4939827"/>
              <a:gd name="connsiteX136" fmla="*/ 4355275 w 12192000"/>
              <a:gd name="connsiteY136" fmla="*/ 260205 h 4939827"/>
              <a:gd name="connsiteX137" fmla="*/ 4423807 w 12192000"/>
              <a:gd name="connsiteY137" fmla="*/ 270366 h 4939827"/>
              <a:gd name="connsiteX138" fmla="*/ 4558432 w 12192000"/>
              <a:gd name="connsiteY138" fmla="*/ 269194 h 4939827"/>
              <a:gd name="connsiteX139" fmla="*/ 4635061 w 12192000"/>
              <a:gd name="connsiteY139" fmla="*/ 280682 h 4939827"/>
              <a:gd name="connsiteX140" fmla="*/ 4807427 w 12192000"/>
              <a:gd name="connsiteY140" fmla="*/ 276835 h 4939827"/>
              <a:gd name="connsiteX141" fmla="*/ 5028933 w 12192000"/>
              <a:gd name="connsiteY141" fmla="*/ 183887 h 4939827"/>
              <a:gd name="connsiteX142" fmla="*/ 5093642 w 12192000"/>
              <a:gd name="connsiteY142" fmla="*/ 177214 h 4939827"/>
              <a:gd name="connsiteX143" fmla="*/ 5102642 w 12192000"/>
              <a:gd name="connsiteY143" fmla="*/ 186816 h 4939827"/>
              <a:gd name="connsiteX144" fmla="*/ 5193590 w 12192000"/>
              <a:gd name="connsiteY144" fmla="*/ 156458 h 4939827"/>
              <a:gd name="connsiteX145" fmla="*/ 5323922 w 12192000"/>
              <a:gd name="connsiteY145" fmla="*/ 146332 h 4939827"/>
              <a:gd name="connsiteX146" fmla="*/ 5421860 w 12192000"/>
              <a:gd name="connsiteY146" fmla="*/ 167298 h 4939827"/>
              <a:gd name="connsiteX147" fmla="*/ 5476948 w 12192000"/>
              <a:gd name="connsiteY147" fmla="*/ 173249 h 4939827"/>
              <a:gd name="connsiteX148" fmla="*/ 5516842 w 12192000"/>
              <a:gd name="connsiteY148" fmla="*/ 184018 h 4939827"/>
              <a:gd name="connsiteX149" fmla="*/ 5619415 w 12192000"/>
              <a:gd name="connsiteY149" fmla="*/ 176781 h 4939827"/>
              <a:gd name="connsiteX150" fmla="*/ 5789867 w 12192000"/>
              <a:gd name="connsiteY150" fmla="*/ 150304 h 4939827"/>
              <a:gd name="connsiteX151" fmla="*/ 5825953 w 12192000"/>
              <a:gd name="connsiteY151" fmla="*/ 147907 h 4939827"/>
              <a:gd name="connsiteX152" fmla="*/ 5856168 w 12192000"/>
              <a:gd name="connsiteY152" fmla="*/ 158719 h 4939827"/>
              <a:gd name="connsiteX153" fmla="*/ 5862476 w 12192000"/>
              <a:gd name="connsiteY153" fmla="*/ 172447 h 4939827"/>
              <a:gd name="connsiteX154" fmla="*/ 5882195 w 12192000"/>
              <a:gd name="connsiteY154" fmla="*/ 173195 h 4939827"/>
              <a:gd name="connsiteX155" fmla="*/ 5887271 w 12192000"/>
              <a:gd name="connsiteY155" fmla="*/ 176084 h 4939827"/>
              <a:gd name="connsiteX156" fmla="*/ 5921577 w 12192000"/>
              <a:gd name="connsiteY156" fmla="*/ 169858 h 4939827"/>
              <a:gd name="connsiteX157" fmla="*/ 5983240 w 12192000"/>
              <a:gd name="connsiteY157" fmla="*/ 152755 h 4939827"/>
              <a:gd name="connsiteX158" fmla="*/ 6152287 w 12192000"/>
              <a:gd name="connsiteY158" fmla="*/ 116736 h 4939827"/>
              <a:gd name="connsiteX159" fmla="*/ 6415830 w 12192000"/>
              <a:gd name="connsiteY159" fmla="*/ 136006 h 4939827"/>
              <a:gd name="connsiteX160" fmla="*/ 6756965 w 12192000"/>
              <a:gd name="connsiteY160" fmla="*/ 57636 h 4939827"/>
              <a:gd name="connsiteX161" fmla="*/ 6819400 w 12192000"/>
              <a:gd name="connsiteY161" fmla="*/ 30742 h 4939827"/>
              <a:gd name="connsiteX162" fmla="*/ 6986370 w 12192000"/>
              <a:gd name="connsiteY162" fmla="*/ 12659 h 4939827"/>
              <a:gd name="connsiteX163" fmla="*/ 6989536 w 12192000"/>
              <a:gd name="connsiteY163" fmla="*/ 14528 h 4939827"/>
              <a:gd name="connsiteX164" fmla="*/ 7015933 w 12192000"/>
              <a:gd name="connsiteY164" fmla="*/ 9653 h 4939827"/>
              <a:gd name="connsiteX165" fmla="*/ 7020592 w 12192000"/>
              <a:gd name="connsiteY165" fmla="*/ 1651 h 4939827"/>
              <a:gd name="connsiteX166" fmla="*/ 7025905 w 12192000"/>
              <a:gd name="connsiteY166"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287089 w 12192000"/>
              <a:gd name="connsiteY55" fmla="*/ 303891 h 4939827"/>
              <a:gd name="connsiteX56" fmla="*/ 9371484 w 12192000"/>
              <a:gd name="connsiteY56" fmla="*/ 329634 h 4939827"/>
              <a:gd name="connsiteX57" fmla="*/ 9404829 w 12192000"/>
              <a:gd name="connsiteY57" fmla="*/ 339038 h 4939827"/>
              <a:gd name="connsiteX58" fmla="*/ 9427021 w 12192000"/>
              <a:gd name="connsiteY58" fmla="*/ 358784 h 4939827"/>
              <a:gd name="connsiteX59" fmla="*/ 9670844 w 12192000"/>
              <a:gd name="connsiteY59" fmla="*/ 405128 h 4939827"/>
              <a:gd name="connsiteX60" fmla="*/ 9816083 w 12192000"/>
              <a:gd name="connsiteY60" fmla="*/ 416573 h 4939827"/>
              <a:gd name="connsiteX61" fmla="*/ 9936741 w 12192000"/>
              <a:gd name="connsiteY61" fmla="*/ 437044 h 4939827"/>
              <a:gd name="connsiteX62" fmla="*/ 10050093 w 12192000"/>
              <a:gd name="connsiteY62" fmla="*/ 443783 h 4939827"/>
              <a:gd name="connsiteX63" fmla="*/ 10130090 w 12192000"/>
              <a:gd name="connsiteY63" fmla="*/ 459520 h 4939827"/>
              <a:gd name="connsiteX64" fmla="*/ 10173456 w 12192000"/>
              <a:gd name="connsiteY64" fmla="*/ 457749 h 4939827"/>
              <a:gd name="connsiteX65" fmla="*/ 10218232 w 12192000"/>
              <a:gd name="connsiteY65" fmla="*/ 459820 h 4939827"/>
              <a:gd name="connsiteX66" fmla="*/ 10354176 w 12192000"/>
              <a:gd name="connsiteY66" fmla="*/ 471377 h 4939827"/>
              <a:gd name="connsiteX67" fmla="*/ 10430681 w 12192000"/>
              <a:gd name="connsiteY67" fmla="*/ 481226 h 4939827"/>
              <a:gd name="connsiteX68" fmla="*/ 10478169 w 12192000"/>
              <a:gd name="connsiteY68" fmla="*/ 481774 h 4939827"/>
              <a:gd name="connsiteX69" fmla="*/ 10540907 w 12192000"/>
              <a:gd name="connsiteY69" fmla="*/ 485607 h 4939827"/>
              <a:gd name="connsiteX70" fmla="*/ 10614941 w 12192000"/>
              <a:gd name="connsiteY70" fmla="*/ 487592 h 4939827"/>
              <a:gd name="connsiteX71" fmla="*/ 10674098 w 12192000"/>
              <a:gd name="connsiteY71" fmla="*/ 521656 h 4939827"/>
              <a:gd name="connsiteX72" fmla="*/ 10874834 w 12192000"/>
              <a:gd name="connsiteY72" fmla="*/ 574867 h 4939827"/>
              <a:gd name="connsiteX73" fmla="*/ 10944981 w 12192000"/>
              <a:gd name="connsiteY73" fmla="*/ 615042 h 4939827"/>
              <a:gd name="connsiteX74" fmla="*/ 11006376 w 12192000"/>
              <a:gd name="connsiteY74" fmla="*/ 645957 h 4939827"/>
              <a:gd name="connsiteX75" fmla="*/ 11076308 w 12192000"/>
              <a:gd name="connsiteY75" fmla="*/ 675698 h 4939827"/>
              <a:gd name="connsiteX76" fmla="*/ 11148789 w 12192000"/>
              <a:gd name="connsiteY76" fmla="*/ 685041 h 4939827"/>
              <a:gd name="connsiteX77" fmla="*/ 11249129 w 12192000"/>
              <a:gd name="connsiteY77" fmla="*/ 684218 h 4939827"/>
              <a:gd name="connsiteX78" fmla="*/ 11299915 w 12192000"/>
              <a:gd name="connsiteY78" fmla="*/ 692177 h 4939827"/>
              <a:gd name="connsiteX79" fmla="*/ 11386973 w 12192000"/>
              <a:gd name="connsiteY79" fmla="*/ 708209 h 4939827"/>
              <a:gd name="connsiteX80" fmla="*/ 11500105 w 12192000"/>
              <a:gd name="connsiteY80" fmla="*/ 735014 h 4939827"/>
              <a:gd name="connsiteX81" fmla="*/ 11621735 w 12192000"/>
              <a:gd name="connsiteY81" fmla="*/ 789584 h 4939827"/>
              <a:gd name="connsiteX82" fmla="*/ 11691200 w 12192000"/>
              <a:gd name="connsiteY82" fmla="*/ 867902 h 4939827"/>
              <a:gd name="connsiteX83" fmla="*/ 11819427 w 12192000"/>
              <a:gd name="connsiteY83" fmla="*/ 911634 h 4939827"/>
              <a:gd name="connsiteX84" fmla="*/ 11969720 w 12192000"/>
              <a:gd name="connsiteY84" fmla="*/ 964737 h 4939827"/>
              <a:gd name="connsiteX85" fmla="*/ 12055766 w 12192000"/>
              <a:gd name="connsiteY85" fmla="*/ 991268 h 4939827"/>
              <a:gd name="connsiteX86" fmla="*/ 12171539 w 12192000"/>
              <a:gd name="connsiteY86" fmla="*/ 995427 h 4939827"/>
              <a:gd name="connsiteX87" fmla="*/ 12187831 w 12192000"/>
              <a:gd name="connsiteY87" fmla="*/ 996580 h 4939827"/>
              <a:gd name="connsiteX88" fmla="*/ 12192000 w 12192000"/>
              <a:gd name="connsiteY88" fmla="*/ 996726 h 4939827"/>
              <a:gd name="connsiteX89" fmla="*/ 12192000 w 12192000"/>
              <a:gd name="connsiteY89" fmla="*/ 4939827 h 4939827"/>
              <a:gd name="connsiteX90" fmla="*/ 0 w 12192000"/>
              <a:gd name="connsiteY90" fmla="*/ 4939827 h 4939827"/>
              <a:gd name="connsiteX91" fmla="*/ 0 w 12192000"/>
              <a:gd name="connsiteY91" fmla="*/ 512043 h 4939827"/>
              <a:gd name="connsiteX92" fmla="*/ 7381 w 12192000"/>
              <a:gd name="connsiteY92" fmla="*/ 512580 h 4939827"/>
              <a:gd name="connsiteX93" fmla="*/ 100029 w 12192000"/>
              <a:gd name="connsiteY93" fmla="*/ 504758 h 4939827"/>
              <a:gd name="connsiteX94" fmla="*/ 155244 w 12192000"/>
              <a:gd name="connsiteY94" fmla="*/ 525130 h 4939827"/>
              <a:gd name="connsiteX95" fmla="*/ 254366 w 12192000"/>
              <a:gd name="connsiteY95" fmla="*/ 534449 h 4939827"/>
              <a:gd name="connsiteX96" fmla="*/ 447292 w 12192000"/>
              <a:gd name="connsiteY96" fmla="*/ 542725 h 4939827"/>
              <a:gd name="connsiteX97" fmla="*/ 628105 w 12192000"/>
              <a:gd name="connsiteY97" fmla="*/ 547853 h 4939827"/>
              <a:gd name="connsiteX98" fmla="*/ 783146 w 12192000"/>
              <a:gd name="connsiteY98" fmla="*/ 591799 h 4939827"/>
              <a:gd name="connsiteX99" fmla="*/ 1043676 w 12192000"/>
              <a:gd name="connsiteY99" fmla="*/ 591887 h 4939827"/>
              <a:gd name="connsiteX100" fmla="*/ 1281816 w 12192000"/>
              <a:gd name="connsiteY100" fmla="*/ 520946 h 4939827"/>
              <a:gd name="connsiteX101" fmla="*/ 1486347 w 12192000"/>
              <a:gd name="connsiteY101" fmla="*/ 487310 h 4939827"/>
              <a:gd name="connsiteX102" fmla="*/ 1568079 w 12192000"/>
              <a:gd name="connsiteY102" fmla="*/ 462531 h 4939827"/>
              <a:gd name="connsiteX103" fmla="*/ 1622516 w 12192000"/>
              <a:gd name="connsiteY103" fmla="*/ 466058 h 4939827"/>
              <a:gd name="connsiteX104" fmla="*/ 1655457 w 12192000"/>
              <a:gd name="connsiteY104" fmla="*/ 465359 h 4939827"/>
              <a:gd name="connsiteX105" fmla="*/ 1717454 w 12192000"/>
              <a:gd name="connsiteY105" fmla="*/ 417203 h 4939827"/>
              <a:gd name="connsiteX106" fmla="*/ 1913794 w 12192000"/>
              <a:gd name="connsiteY106" fmla="*/ 365255 h 4939827"/>
              <a:gd name="connsiteX107" fmla="*/ 2129762 w 12192000"/>
              <a:gd name="connsiteY107" fmla="*/ 367832 h 4939827"/>
              <a:gd name="connsiteX108" fmla="*/ 2376970 w 12192000"/>
              <a:gd name="connsiteY108" fmla="*/ 350129 h 4939827"/>
              <a:gd name="connsiteX109" fmla="*/ 2480155 w 12192000"/>
              <a:gd name="connsiteY109" fmla="*/ 359227 h 4939827"/>
              <a:gd name="connsiteX110" fmla="*/ 2586782 w 12192000"/>
              <a:gd name="connsiteY110" fmla="*/ 339352 h 4939827"/>
              <a:gd name="connsiteX111" fmla="*/ 2679617 w 12192000"/>
              <a:gd name="connsiteY111" fmla="*/ 305383 h 4939827"/>
              <a:gd name="connsiteX112" fmla="*/ 2788947 w 12192000"/>
              <a:gd name="connsiteY112" fmla="*/ 250375 h 4939827"/>
              <a:gd name="connsiteX113" fmla="*/ 2965530 w 12192000"/>
              <a:gd name="connsiteY113" fmla="*/ 245958 h 4939827"/>
              <a:gd name="connsiteX114" fmla="*/ 3103677 w 12192000"/>
              <a:gd name="connsiteY114" fmla="*/ 209527 h 4939827"/>
              <a:gd name="connsiteX115" fmla="*/ 3126759 w 12192000"/>
              <a:gd name="connsiteY115" fmla="*/ 211226 h 4939827"/>
              <a:gd name="connsiteX116" fmla="*/ 3164020 w 12192000"/>
              <a:gd name="connsiteY116" fmla="*/ 212779 h 4939827"/>
              <a:gd name="connsiteX117" fmla="*/ 3285019 w 12192000"/>
              <a:gd name="connsiteY117" fmla="*/ 220535 h 4939827"/>
              <a:gd name="connsiteX118" fmla="*/ 3365154 w 12192000"/>
              <a:gd name="connsiteY118" fmla="*/ 226416 h 4939827"/>
              <a:gd name="connsiteX119" fmla="*/ 3367507 w 12192000"/>
              <a:gd name="connsiteY119" fmla="*/ 225416 h 4939827"/>
              <a:gd name="connsiteX120" fmla="*/ 3387567 w 12192000"/>
              <a:gd name="connsiteY120" fmla="*/ 227103 h 4939827"/>
              <a:gd name="connsiteX121" fmla="*/ 3498001 w 12192000"/>
              <a:gd name="connsiteY121" fmla="*/ 231941 h 4939827"/>
              <a:gd name="connsiteX122" fmla="*/ 3561557 w 12192000"/>
              <a:gd name="connsiteY122" fmla="*/ 228095 h 4939827"/>
              <a:gd name="connsiteX123" fmla="*/ 3611920 w 12192000"/>
              <a:gd name="connsiteY123" fmla="*/ 218094 h 4939827"/>
              <a:gd name="connsiteX124" fmla="*/ 3620528 w 12192000"/>
              <a:gd name="connsiteY124" fmla="*/ 218788 h 4939827"/>
              <a:gd name="connsiteX125" fmla="*/ 3620766 w 12192000"/>
              <a:gd name="connsiteY125" fmla="*/ 218511 h 4939827"/>
              <a:gd name="connsiteX126" fmla="*/ 3629977 w 12192000"/>
              <a:gd name="connsiteY126" fmla="*/ 218664 h 4939827"/>
              <a:gd name="connsiteX127" fmla="*/ 3636217 w 12192000"/>
              <a:gd name="connsiteY127" fmla="*/ 220048 h 4939827"/>
              <a:gd name="connsiteX128" fmla="*/ 3709484 w 12192000"/>
              <a:gd name="connsiteY128" fmla="*/ 186927 h 4939827"/>
              <a:gd name="connsiteX129" fmla="*/ 3761342 w 12192000"/>
              <a:gd name="connsiteY129" fmla="*/ 177474 h 4939827"/>
              <a:gd name="connsiteX130" fmla="*/ 3799748 w 12192000"/>
              <a:gd name="connsiteY130" fmla="*/ 167154 h 4939827"/>
              <a:gd name="connsiteX131" fmla="*/ 3922756 w 12192000"/>
              <a:gd name="connsiteY131" fmla="*/ 194044 h 4939827"/>
              <a:gd name="connsiteX132" fmla="*/ 4028476 w 12192000"/>
              <a:gd name="connsiteY132" fmla="*/ 223679 h 4939827"/>
              <a:gd name="connsiteX133" fmla="*/ 4191582 w 12192000"/>
              <a:gd name="connsiteY133" fmla="*/ 238952 h 4939827"/>
              <a:gd name="connsiteX134" fmla="*/ 4251024 w 12192000"/>
              <a:gd name="connsiteY134" fmla="*/ 240874 h 4939827"/>
              <a:gd name="connsiteX135" fmla="*/ 4355275 w 12192000"/>
              <a:gd name="connsiteY135" fmla="*/ 260205 h 4939827"/>
              <a:gd name="connsiteX136" fmla="*/ 4423807 w 12192000"/>
              <a:gd name="connsiteY136" fmla="*/ 270366 h 4939827"/>
              <a:gd name="connsiteX137" fmla="*/ 4558432 w 12192000"/>
              <a:gd name="connsiteY137" fmla="*/ 269194 h 4939827"/>
              <a:gd name="connsiteX138" fmla="*/ 4635061 w 12192000"/>
              <a:gd name="connsiteY138" fmla="*/ 280682 h 4939827"/>
              <a:gd name="connsiteX139" fmla="*/ 4807427 w 12192000"/>
              <a:gd name="connsiteY139" fmla="*/ 276835 h 4939827"/>
              <a:gd name="connsiteX140" fmla="*/ 5028933 w 12192000"/>
              <a:gd name="connsiteY140" fmla="*/ 183887 h 4939827"/>
              <a:gd name="connsiteX141" fmla="*/ 5093642 w 12192000"/>
              <a:gd name="connsiteY141" fmla="*/ 177214 h 4939827"/>
              <a:gd name="connsiteX142" fmla="*/ 5102642 w 12192000"/>
              <a:gd name="connsiteY142" fmla="*/ 186816 h 4939827"/>
              <a:gd name="connsiteX143" fmla="*/ 5193590 w 12192000"/>
              <a:gd name="connsiteY143" fmla="*/ 156458 h 4939827"/>
              <a:gd name="connsiteX144" fmla="*/ 5323922 w 12192000"/>
              <a:gd name="connsiteY144" fmla="*/ 146332 h 4939827"/>
              <a:gd name="connsiteX145" fmla="*/ 5421860 w 12192000"/>
              <a:gd name="connsiteY145" fmla="*/ 167298 h 4939827"/>
              <a:gd name="connsiteX146" fmla="*/ 5476948 w 12192000"/>
              <a:gd name="connsiteY146" fmla="*/ 173249 h 4939827"/>
              <a:gd name="connsiteX147" fmla="*/ 5516842 w 12192000"/>
              <a:gd name="connsiteY147" fmla="*/ 184018 h 4939827"/>
              <a:gd name="connsiteX148" fmla="*/ 5619415 w 12192000"/>
              <a:gd name="connsiteY148" fmla="*/ 176781 h 4939827"/>
              <a:gd name="connsiteX149" fmla="*/ 5789867 w 12192000"/>
              <a:gd name="connsiteY149" fmla="*/ 150304 h 4939827"/>
              <a:gd name="connsiteX150" fmla="*/ 5825953 w 12192000"/>
              <a:gd name="connsiteY150" fmla="*/ 147907 h 4939827"/>
              <a:gd name="connsiteX151" fmla="*/ 5856168 w 12192000"/>
              <a:gd name="connsiteY151" fmla="*/ 158719 h 4939827"/>
              <a:gd name="connsiteX152" fmla="*/ 5862476 w 12192000"/>
              <a:gd name="connsiteY152" fmla="*/ 172447 h 4939827"/>
              <a:gd name="connsiteX153" fmla="*/ 5882195 w 12192000"/>
              <a:gd name="connsiteY153" fmla="*/ 173195 h 4939827"/>
              <a:gd name="connsiteX154" fmla="*/ 5887271 w 12192000"/>
              <a:gd name="connsiteY154" fmla="*/ 176084 h 4939827"/>
              <a:gd name="connsiteX155" fmla="*/ 5921577 w 12192000"/>
              <a:gd name="connsiteY155" fmla="*/ 169858 h 4939827"/>
              <a:gd name="connsiteX156" fmla="*/ 5983240 w 12192000"/>
              <a:gd name="connsiteY156" fmla="*/ 152755 h 4939827"/>
              <a:gd name="connsiteX157" fmla="*/ 6152287 w 12192000"/>
              <a:gd name="connsiteY157" fmla="*/ 116736 h 4939827"/>
              <a:gd name="connsiteX158" fmla="*/ 6415830 w 12192000"/>
              <a:gd name="connsiteY158" fmla="*/ 136006 h 4939827"/>
              <a:gd name="connsiteX159" fmla="*/ 6756965 w 12192000"/>
              <a:gd name="connsiteY159" fmla="*/ 57636 h 4939827"/>
              <a:gd name="connsiteX160" fmla="*/ 6819400 w 12192000"/>
              <a:gd name="connsiteY160" fmla="*/ 30742 h 4939827"/>
              <a:gd name="connsiteX161" fmla="*/ 6986370 w 12192000"/>
              <a:gd name="connsiteY161" fmla="*/ 12659 h 4939827"/>
              <a:gd name="connsiteX162" fmla="*/ 6989536 w 12192000"/>
              <a:gd name="connsiteY162" fmla="*/ 14528 h 4939827"/>
              <a:gd name="connsiteX163" fmla="*/ 7015933 w 12192000"/>
              <a:gd name="connsiteY163" fmla="*/ 9653 h 4939827"/>
              <a:gd name="connsiteX164" fmla="*/ 7020592 w 12192000"/>
              <a:gd name="connsiteY164" fmla="*/ 1651 h 4939827"/>
              <a:gd name="connsiteX165" fmla="*/ 7025905 w 12192000"/>
              <a:gd name="connsiteY165"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588044 w 12192000"/>
              <a:gd name="connsiteY13" fmla="*/ 110756 h 4939827"/>
              <a:gd name="connsiteX14" fmla="*/ 7732750 w 12192000"/>
              <a:gd name="connsiteY14" fmla="*/ 145456 h 4939827"/>
              <a:gd name="connsiteX15" fmla="*/ 7785900 w 12192000"/>
              <a:gd name="connsiteY15" fmla="*/ 154493 h 4939827"/>
              <a:gd name="connsiteX16" fmla="*/ 7877301 w 12192000"/>
              <a:gd name="connsiteY16" fmla="*/ 186153 h 4939827"/>
              <a:gd name="connsiteX17" fmla="*/ 7952584 w 12192000"/>
              <a:gd name="connsiteY17" fmla="*/ 170181 h 4939827"/>
              <a:gd name="connsiteX18" fmla="*/ 8009534 w 12192000"/>
              <a:gd name="connsiteY18" fmla="*/ 176441 h 4939827"/>
              <a:gd name="connsiteX19" fmla="*/ 8058681 w 12192000"/>
              <a:gd name="connsiteY19" fmla="*/ 219431 h 4939827"/>
              <a:gd name="connsiteX20" fmla="*/ 8126175 w 12192000"/>
              <a:gd name="connsiteY20" fmla="*/ 240005 h 4939827"/>
              <a:gd name="connsiteX21" fmla="*/ 8166439 w 12192000"/>
              <a:gd name="connsiteY21" fmla="*/ 252699 h 4939827"/>
              <a:gd name="connsiteX22" fmla="*/ 8281371 w 12192000"/>
              <a:gd name="connsiteY22" fmla="*/ 256875 h 4939827"/>
              <a:gd name="connsiteX23" fmla="*/ 8381609 w 12192000"/>
              <a:gd name="connsiteY23" fmla="*/ 240618 h 4939827"/>
              <a:gd name="connsiteX24" fmla="*/ 8406759 w 12192000"/>
              <a:gd name="connsiteY24" fmla="*/ 232517 h 4939827"/>
              <a:gd name="connsiteX25" fmla="*/ 8426506 w 12192000"/>
              <a:gd name="connsiteY25" fmla="*/ 241842 h 4939827"/>
              <a:gd name="connsiteX26" fmla="*/ 8427949 w 12192000"/>
              <a:gd name="connsiteY26" fmla="*/ 240981 h 4939827"/>
              <a:gd name="connsiteX27" fmla="*/ 8441468 w 12192000"/>
              <a:gd name="connsiteY27" fmla="*/ 241157 h 4939827"/>
              <a:gd name="connsiteX28" fmla="*/ 8565757 w 12192000"/>
              <a:gd name="connsiteY28" fmla="*/ 255317 h 4939827"/>
              <a:gd name="connsiteX29" fmla="*/ 8573171 w 12192000"/>
              <a:gd name="connsiteY29" fmla="*/ 258426 h 4939827"/>
              <a:gd name="connsiteX30" fmla="*/ 8573548 w 12192000"/>
              <a:gd name="connsiteY30" fmla="*/ 258241 h 4939827"/>
              <a:gd name="connsiteX31" fmla="*/ 8581827 w 12192000"/>
              <a:gd name="connsiteY31" fmla="*/ 261028 h 4939827"/>
              <a:gd name="connsiteX32" fmla="*/ 8586687 w 12192000"/>
              <a:gd name="connsiteY32" fmla="*/ 264089 h 4939827"/>
              <a:gd name="connsiteX33" fmla="*/ 8601067 w 12192000"/>
              <a:gd name="connsiteY33" fmla="*/ 270114 h 4939827"/>
              <a:gd name="connsiteX34" fmla="*/ 8672650 w 12192000"/>
              <a:gd name="connsiteY34" fmla="*/ 254821 h 4939827"/>
              <a:gd name="connsiteX35" fmla="*/ 8785543 w 12192000"/>
              <a:gd name="connsiteY35" fmla="*/ 263406 h 4939827"/>
              <a:gd name="connsiteX36" fmla="*/ 8830588 w 12192000"/>
              <a:gd name="connsiteY36" fmla="*/ 265483 h 4939827"/>
              <a:gd name="connsiteX37" fmla="*/ 8905142 w 12192000"/>
              <a:gd name="connsiteY37" fmla="*/ 264958 h 4939827"/>
              <a:gd name="connsiteX38" fmla="*/ 8968582 w 12192000"/>
              <a:gd name="connsiteY38" fmla="*/ 262728 h 4939827"/>
              <a:gd name="connsiteX39" fmla="*/ 8972994 w 12192000"/>
              <a:gd name="connsiteY39" fmla="*/ 263284 h 4939827"/>
              <a:gd name="connsiteX40" fmla="*/ 9004605 w 12192000"/>
              <a:gd name="connsiteY40" fmla="*/ 258041 h 4939827"/>
              <a:gd name="connsiteX41" fmla="*/ 9016165 w 12192000"/>
              <a:gd name="connsiteY41" fmla="*/ 261258 h 4939827"/>
              <a:gd name="connsiteX42" fmla="*/ 9043297 w 12192000"/>
              <a:gd name="connsiteY42" fmla="*/ 281547 h 4939827"/>
              <a:gd name="connsiteX43" fmla="*/ 9048315 w 12192000"/>
              <a:gd name="connsiteY43" fmla="*/ 279264 h 4939827"/>
              <a:gd name="connsiteX44" fmla="*/ 9054706 w 12192000"/>
              <a:gd name="connsiteY44" fmla="*/ 278538 h 4939827"/>
              <a:gd name="connsiteX45" fmla="*/ 9070919 w 12192000"/>
              <a:gd name="connsiteY45" fmla="*/ 281810 h 4939827"/>
              <a:gd name="connsiteX46" fmla="*/ 9076813 w 12192000"/>
              <a:gd name="connsiteY46" fmla="*/ 283909 h 4939827"/>
              <a:gd name="connsiteX47" fmla="*/ 9085871 w 12192000"/>
              <a:gd name="connsiteY47" fmla="*/ 285133 h 4939827"/>
              <a:gd name="connsiteX48" fmla="*/ 9086159 w 12192000"/>
              <a:gd name="connsiteY48" fmla="*/ 284887 h 4939827"/>
              <a:gd name="connsiteX49" fmla="*/ 9134606 w 12192000"/>
              <a:gd name="connsiteY49" fmla="*/ 288168 h 4939827"/>
              <a:gd name="connsiteX50" fmla="*/ 9195590 w 12192000"/>
              <a:gd name="connsiteY50" fmla="*/ 279568 h 4939827"/>
              <a:gd name="connsiteX51" fmla="*/ 9219336 w 12192000"/>
              <a:gd name="connsiteY51" fmla="*/ 278133 h 4939827"/>
              <a:gd name="connsiteX52" fmla="*/ 9232362 w 12192000"/>
              <a:gd name="connsiteY52" fmla="*/ 275894 h 4939827"/>
              <a:gd name="connsiteX53" fmla="*/ 9233396 w 12192000"/>
              <a:gd name="connsiteY53" fmla="*/ 274803 h 4939827"/>
              <a:gd name="connsiteX54" fmla="*/ 9256213 w 12192000"/>
              <a:gd name="connsiteY54" fmla="*/ 281576 h 4939827"/>
              <a:gd name="connsiteX55" fmla="*/ 9371484 w 12192000"/>
              <a:gd name="connsiteY55" fmla="*/ 329634 h 4939827"/>
              <a:gd name="connsiteX56" fmla="*/ 9404829 w 12192000"/>
              <a:gd name="connsiteY56" fmla="*/ 339038 h 4939827"/>
              <a:gd name="connsiteX57" fmla="*/ 9427021 w 12192000"/>
              <a:gd name="connsiteY57" fmla="*/ 358784 h 4939827"/>
              <a:gd name="connsiteX58" fmla="*/ 9670844 w 12192000"/>
              <a:gd name="connsiteY58" fmla="*/ 405128 h 4939827"/>
              <a:gd name="connsiteX59" fmla="*/ 9816083 w 12192000"/>
              <a:gd name="connsiteY59" fmla="*/ 416573 h 4939827"/>
              <a:gd name="connsiteX60" fmla="*/ 9936741 w 12192000"/>
              <a:gd name="connsiteY60" fmla="*/ 437044 h 4939827"/>
              <a:gd name="connsiteX61" fmla="*/ 10050093 w 12192000"/>
              <a:gd name="connsiteY61" fmla="*/ 443783 h 4939827"/>
              <a:gd name="connsiteX62" fmla="*/ 10130090 w 12192000"/>
              <a:gd name="connsiteY62" fmla="*/ 459520 h 4939827"/>
              <a:gd name="connsiteX63" fmla="*/ 10173456 w 12192000"/>
              <a:gd name="connsiteY63" fmla="*/ 457749 h 4939827"/>
              <a:gd name="connsiteX64" fmla="*/ 10218232 w 12192000"/>
              <a:gd name="connsiteY64" fmla="*/ 459820 h 4939827"/>
              <a:gd name="connsiteX65" fmla="*/ 10354176 w 12192000"/>
              <a:gd name="connsiteY65" fmla="*/ 471377 h 4939827"/>
              <a:gd name="connsiteX66" fmla="*/ 10430681 w 12192000"/>
              <a:gd name="connsiteY66" fmla="*/ 481226 h 4939827"/>
              <a:gd name="connsiteX67" fmla="*/ 10478169 w 12192000"/>
              <a:gd name="connsiteY67" fmla="*/ 481774 h 4939827"/>
              <a:gd name="connsiteX68" fmla="*/ 10540907 w 12192000"/>
              <a:gd name="connsiteY68" fmla="*/ 485607 h 4939827"/>
              <a:gd name="connsiteX69" fmla="*/ 10614941 w 12192000"/>
              <a:gd name="connsiteY69" fmla="*/ 487592 h 4939827"/>
              <a:gd name="connsiteX70" fmla="*/ 10674098 w 12192000"/>
              <a:gd name="connsiteY70" fmla="*/ 521656 h 4939827"/>
              <a:gd name="connsiteX71" fmla="*/ 10874834 w 12192000"/>
              <a:gd name="connsiteY71" fmla="*/ 574867 h 4939827"/>
              <a:gd name="connsiteX72" fmla="*/ 10944981 w 12192000"/>
              <a:gd name="connsiteY72" fmla="*/ 615042 h 4939827"/>
              <a:gd name="connsiteX73" fmla="*/ 11006376 w 12192000"/>
              <a:gd name="connsiteY73" fmla="*/ 645957 h 4939827"/>
              <a:gd name="connsiteX74" fmla="*/ 11076308 w 12192000"/>
              <a:gd name="connsiteY74" fmla="*/ 675698 h 4939827"/>
              <a:gd name="connsiteX75" fmla="*/ 11148789 w 12192000"/>
              <a:gd name="connsiteY75" fmla="*/ 685041 h 4939827"/>
              <a:gd name="connsiteX76" fmla="*/ 11249129 w 12192000"/>
              <a:gd name="connsiteY76" fmla="*/ 684218 h 4939827"/>
              <a:gd name="connsiteX77" fmla="*/ 11299915 w 12192000"/>
              <a:gd name="connsiteY77" fmla="*/ 692177 h 4939827"/>
              <a:gd name="connsiteX78" fmla="*/ 11386973 w 12192000"/>
              <a:gd name="connsiteY78" fmla="*/ 708209 h 4939827"/>
              <a:gd name="connsiteX79" fmla="*/ 11500105 w 12192000"/>
              <a:gd name="connsiteY79" fmla="*/ 735014 h 4939827"/>
              <a:gd name="connsiteX80" fmla="*/ 11621735 w 12192000"/>
              <a:gd name="connsiteY80" fmla="*/ 789584 h 4939827"/>
              <a:gd name="connsiteX81" fmla="*/ 11691200 w 12192000"/>
              <a:gd name="connsiteY81" fmla="*/ 867902 h 4939827"/>
              <a:gd name="connsiteX82" fmla="*/ 11819427 w 12192000"/>
              <a:gd name="connsiteY82" fmla="*/ 911634 h 4939827"/>
              <a:gd name="connsiteX83" fmla="*/ 11969720 w 12192000"/>
              <a:gd name="connsiteY83" fmla="*/ 964737 h 4939827"/>
              <a:gd name="connsiteX84" fmla="*/ 12055766 w 12192000"/>
              <a:gd name="connsiteY84" fmla="*/ 991268 h 4939827"/>
              <a:gd name="connsiteX85" fmla="*/ 12171539 w 12192000"/>
              <a:gd name="connsiteY85" fmla="*/ 995427 h 4939827"/>
              <a:gd name="connsiteX86" fmla="*/ 12187831 w 12192000"/>
              <a:gd name="connsiteY86" fmla="*/ 996580 h 4939827"/>
              <a:gd name="connsiteX87" fmla="*/ 12192000 w 12192000"/>
              <a:gd name="connsiteY87" fmla="*/ 996726 h 4939827"/>
              <a:gd name="connsiteX88" fmla="*/ 12192000 w 12192000"/>
              <a:gd name="connsiteY88" fmla="*/ 4939827 h 4939827"/>
              <a:gd name="connsiteX89" fmla="*/ 0 w 12192000"/>
              <a:gd name="connsiteY89" fmla="*/ 4939827 h 4939827"/>
              <a:gd name="connsiteX90" fmla="*/ 0 w 12192000"/>
              <a:gd name="connsiteY90" fmla="*/ 512043 h 4939827"/>
              <a:gd name="connsiteX91" fmla="*/ 7381 w 12192000"/>
              <a:gd name="connsiteY91" fmla="*/ 512580 h 4939827"/>
              <a:gd name="connsiteX92" fmla="*/ 100029 w 12192000"/>
              <a:gd name="connsiteY92" fmla="*/ 504758 h 4939827"/>
              <a:gd name="connsiteX93" fmla="*/ 155244 w 12192000"/>
              <a:gd name="connsiteY93" fmla="*/ 525130 h 4939827"/>
              <a:gd name="connsiteX94" fmla="*/ 254366 w 12192000"/>
              <a:gd name="connsiteY94" fmla="*/ 534449 h 4939827"/>
              <a:gd name="connsiteX95" fmla="*/ 447292 w 12192000"/>
              <a:gd name="connsiteY95" fmla="*/ 542725 h 4939827"/>
              <a:gd name="connsiteX96" fmla="*/ 628105 w 12192000"/>
              <a:gd name="connsiteY96" fmla="*/ 547853 h 4939827"/>
              <a:gd name="connsiteX97" fmla="*/ 783146 w 12192000"/>
              <a:gd name="connsiteY97" fmla="*/ 591799 h 4939827"/>
              <a:gd name="connsiteX98" fmla="*/ 1043676 w 12192000"/>
              <a:gd name="connsiteY98" fmla="*/ 591887 h 4939827"/>
              <a:gd name="connsiteX99" fmla="*/ 1281816 w 12192000"/>
              <a:gd name="connsiteY99" fmla="*/ 520946 h 4939827"/>
              <a:gd name="connsiteX100" fmla="*/ 1486347 w 12192000"/>
              <a:gd name="connsiteY100" fmla="*/ 487310 h 4939827"/>
              <a:gd name="connsiteX101" fmla="*/ 1568079 w 12192000"/>
              <a:gd name="connsiteY101" fmla="*/ 462531 h 4939827"/>
              <a:gd name="connsiteX102" fmla="*/ 1622516 w 12192000"/>
              <a:gd name="connsiteY102" fmla="*/ 466058 h 4939827"/>
              <a:gd name="connsiteX103" fmla="*/ 1655457 w 12192000"/>
              <a:gd name="connsiteY103" fmla="*/ 465359 h 4939827"/>
              <a:gd name="connsiteX104" fmla="*/ 1717454 w 12192000"/>
              <a:gd name="connsiteY104" fmla="*/ 417203 h 4939827"/>
              <a:gd name="connsiteX105" fmla="*/ 1913794 w 12192000"/>
              <a:gd name="connsiteY105" fmla="*/ 365255 h 4939827"/>
              <a:gd name="connsiteX106" fmla="*/ 2129762 w 12192000"/>
              <a:gd name="connsiteY106" fmla="*/ 367832 h 4939827"/>
              <a:gd name="connsiteX107" fmla="*/ 2376970 w 12192000"/>
              <a:gd name="connsiteY107" fmla="*/ 350129 h 4939827"/>
              <a:gd name="connsiteX108" fmla="*/ 2480155 w 12192000"/>
              <a:gd name="connsiteY108" fmla="*/ 359227 h 4939827"/>
              <a:gd name="connsiteX109" fmla="*/ 2586782 w 12192000"/>
              <a:gd name="connsiteY109" fmla="*/ 339352 h 4939827"/>
              <a:gd name="connsiteX110" fmla="*/ 2679617 w 12192000"/>
              <a:gd name="connsiteY110" fmla="*/ 305383 h 4939827"/>
              <a:gd name="connsiteX111" fmla="*/ 2788947 w 12192000"/>
              <a:gd name="connsiteY111" fmla="*/ 250375 h 4939827"/>
              <a:gd name="connsiteX112" fmla="*/ 2965530 w 12192000"/>
              <a:gd name="connsiteY112" fmla="*/ 245958 h 4939827"/>
              <a:gd name="connsiteX113" fmla="*/ 3103677 w 12192000"/>
              <a:gd name="connsiteY113" fmla="*/ 209527 h 4939827"/>
              <a:gd name="connsiteX114" fmla="*/ 3126759 w 12192000"/>
              <a:gd name="connsiteY114" fmla="*/ 211226 h 4939827"/>
              <a:gd name="connsiteX115" fmla="*/ 3164020 w 12192000"/>
              <a:gd name="connsiteY115" fmla="*/ 212779 h 4939827"/>
              <a:gd name="connsiteX116" fmla="*/ 3285019 w 12192000"/>
              <a:gd name="connsiteY116" fmla="*/ 220535 h 4939827"/>
              <a:gd name="connsiteX117" fmla="*/ 3365154 w 12192000"/>
              <a:gd name="connsiteY117" fmla="*/ 226416 h 4939827"/>
              <a:gd name="connsiteX118" fmla="*/ 3367507 w 12192000"/>
              <a:gd name="connsiteY118" fmla="*/ 225416 h 4939827"/>
              <a:gd name="connsiteX119" fmla="*/ 3387567 w 12192000"/>
              <a:gd name="connsiteY119" fmla="*/ 227103 h 4939827"/>
              <a:gd name="connsiteX120" fmla="*/ 3498001 w 12192000"/>
              <a:gd name="connsiteY120" fmla="*/ 231941 h 4939827"/>
              <a:gd name="connsiteX121" fmla="*/ 3561557 w 12192000"/>
              <a:gd name="connsiteY121" fmla="*/ 228095 h 4939827"/>
              <a:gd name="connsiteX122" fmla="*/ 3611920 w 12192000"/>
              <a:gd name="connsiteY122" fmla="*/ 218094 h 4939827"/>
              <a:gd name="connsiteX123" fmla="*/ 3620528 w 12192000"/>
              <a:gd name="connsiteY123" fmla="*/ 218788 h 4939827"/>
              <a:gd name="connsiteX124" fmla="*/ 3620766 w 12192000"/>
              <a:gd name="connsiteY124" fmla="*/ 218511 h 4939827"/>
              <a:gd name="connsiteX125" fmla="*/ 3629977 w 12192000"/>
              <a:gd name="connsiteY125" fmla="*/ 218664 h 4939827"/>
              <a:gd name="connsiteX126" fmla="*/ 3636217 w 12192000"/>
              <a:gd name="connsiteY126" fmla="*/ 220048 h 4939827"/>
              <a:gd name="connsiteX127" fmla="*/ 3709484 w 12192000"/>
              <a:gd name="connsiteY127" fmla="*/ 186927 h 4939827"/>
              <a:gd name="connsiteX128" fmla="*/ 3761342 w 12192000"/>
              <a:gd name="connsiteY128" fmla="*/ 177474 h 4939827"/>
              <a:gd name="connsiteX129" fmla="*/ 3799748 w 12192000"/>
              <a:gd name="connsiteY129" fmla="*/ 167154 h 4939827"/>
              <a:gd name="connsiteX130" fmla="*/ 3922756 w 12192000"/>
              <a:gd name="connsiteY130" fmla="*/ 194044 h 4939827"/>
              <a:gd name="connsiteX131" fmla="*/ 4028476 w 12192000"/>
              <a:gd name="connsiteY131" fmla="*/ 223679 h 4939827"/>
              <a:gd name="connsiteX132" fmla="*/ 4191582 w 12192000"/>
              <a:gd name="connsiteY132" fmla="*/ 238952 h 4939827"/>
              <a:gd name="connsiteX133" fmla="*/ 4251024 w 12192000"/>
              <a:gd name="connsiteY133" fmla="*/ 240874 h 4939827"/>
              <a:gd name="connsiteX134" fmla="*/ 4355275 w 12192000"/>
              <a:gd name="connsiteY134" fmla="*/ 260205 h 4939827"/>
              <a:gd name="connsiteX135" fmla="*/ 4423807 w 12192000"/>
              <a:gd name="connsiteY135" fmla="*/ 270366 h 4939827"/>
              <a:gd name="connsiteX136" fmla="*/ 4558432 w 12192000"/>
              <a:gd name="connsiteY136" fmla="*/ 269194 h 4939827"/>
              <a:gd name="connsiteX137" fmla="*/ 4635061 w 12192000"/>
              <a:gd name="connsiteY137" fmla="*/ 280682 h 4939827"/>
              <a:gd name="connsiteX138" fmla="*/ 4807427 w 12192000"/>
              <a:gd name="connsiteY138" fmla="*/ 276835 h 4939827"/>
              <a:gd name="connsiteX139" fmla="*/ 5028933 w 12192000"/>
              <a:gd name="connsiteY139" fmla="*/ 183887 h 4939827"/>
              <a:gd name="connsiteX140" fmla="*/ 5093642 w 12192000"/>
              <a:gd name="connsiteY140" fmla="*/ 177214 h 4939827"/>
              <a:gd name="connsiteX141" fmla="*/ 5102642 w 12192000"/>
              <a:gd name="connsiteY141" fmla="*/ 186816 h 4939827"/>
              <a:gd name="connsiteX142" fmla="*/ 5193590 w 12192000"/>
              <a:gd name="connsiteY142" fmla="*/ 156458 h 4939827"/>
              <a:gd name="connsiteX143" fmla="*/ 5323922 w 12192000"/>
              <a:gd name="connsiteY143" fmla="*/ 146332 h 4939827"/>
              <a:gd name="connsiteX144" fmla="*/ 5421860 w 12192000"/>
              <a:gd name="connsiteY144" fmla="*/ 167298 h 4939827"/>
              <a:gd name="connsiteX145" fmla="*/ 5476948 w 12192000"/>
              <a:gd name="connsiteY145" fmla="*/ 173249 h 4939827"/>
              <a:gd name="connsiteX146" fmla="*/ 5516842 w 12192000"/>
              <a:gd name="connsiteY146" fmla="*/ 184018 h 4939827"/>
              <a:gd name="connsiteX147" fmla="*/ 5619415 w 12192000"/>
              <a:gd name="connsiteY147" fmla="*/ 176781 h 4939827"/>
              <a:gd name="connsiteX148" fmla="*/ 5789867 w 12192000"/>
              <a:gd name="connsiteY148" fmla="*/ 150304 h 4939827"/>
              <a:gd name="connsiteX149" fmla="*/ 5825953 w 12192000"/>
              <a:gd name="connsiteY149" fmla="*/ 147907 h 4939827"/>
              <a:gd name="connsiteX150" fmla="*/ 5856168 w 12192000"/>
              <a:gd name="connsiteY150" fmla="*/ 158719 h 4939827"/>
              <a:gd name="connsiteX151" fmla="*/ 5862476 w 12192000"/>
              <a:gd name="connsiteY151" fmla="*/ 172447 h 4939827"/>
              <a:gd name="connsiteX152" fmla="*/ 5882195 w 12192000"/>
              <a:gd name="connsiteY152" fmla="*/ 173195 h 4939827"/>
              <a:gd name="connsiteX153" fmla="*/ 5887271 w 12192000"/>
              <a:gd name="connsiteY153" fmla="*/ 176084 h 4939827"/>
              <a:gd name="connsiteX154" fmla="*/ 5921577 w 12192000"/>
              <a:gd name="connsiteY154" fmla="*/ 169858 h 4939827"/>
              <a:gd name="connsiteX155" fmla="*/ 5983240 w 12192000"/>
              <a:gd name="connsiteY155" fmla="*/ 152755 h 4939827"/>
              <a:gd name="connsiteX156" fmla="*/ 6152287 w 12192000"/>
              <a:gd name="connsiteY156" fmla="*/ 116736 h 4939827"/>
              <a:gd name="connsiteX157" fmla="*/ 6415830 w 12192000"/>
              <a:gd name="connsiteY157" fmla="*/ 136006 h 4939827"/>
              <a:gd name="connsiteX158" fmla="*/ 6756965 w 12192000"/>
              <a:gd name="connsiteY158" fmla="*/ 57636 h 4939827"/>
              <a:gd name="connsiteX159" fmla="*/ 6819400 w 12192000"/>
              <a:gd name="connsiteY159" fmla="*/ 30742 h 4939827"/>
              <a:gd name="connsiteX160" fmla="*/ 6986370 w 12192000"/>
              <a:gd name="connsiteY160" fmla="*/ 12659 h 4939827"/>
              <a:gd name="connsiteX161" fmla="*/ 6989536 w 12192000"/>
              <a:gd name="connsiteY161" fmla="*/ 14528 h 4939827"/>
              <a:gd name="connsiteX162" fmla="*/ 7015933 w 12192000"/>
              <a:gd name="connsiteY162" fmla="*/ 9653 h 4939827"/>
              <a:gd name="connsiteX163" fmla="*/ 7020592 w 12192000"/>
              <a:gd name="connsiteY163" fmla="*/ 1651 h 4939827"/>
              <a:gd name="connsiteX164" fmla="*/ 7025905 w 12192000"/>
              <a:gd name="connsiteY164"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877301 w 12192000"/>
              <a:gd name="connsiteY15" fmla="*/ 186153 h 4939827"/>
              <a:gd name="connsiteX16" fmla="*/ 7952584 w 12192000"/>
              <a:gd name="connsiteY16" fmla="*/ 170181 h 4939827"/>
              <a:gd name="connsiteX17" fmla="*/ 8009534 w 12192000"/>
              <a:gd name="connsiteY17" fmla="*/ 176441 h 4939827"/>
              <a:gd name="connsiteX18" fmla="*/ 8058681 w 12192000"/>
              <a:gd name="connsiteY18" fmla="*/ 219431 h 4939827"/>
              <a:gd name="connsiteX19" fmla="*/ 8126175 w 12192000"/>
              <a:gd name="connsiteY19" fmla="*/ 240005 h 4939827"/>
              <a:gd name="connsiteX20" fmla="*/ 8166439 w 12192000"/>
              <a:gd name="connsiteY20" fmla="*/ 252699 h 4939827"/>
              <a:gd name="connsiteX21" fmla="*/ 8281371 w 12192000"/>
              <a:gd name="connsiteY21" fmla="*/ 256875 h 4939827"/>
              <a:gd name="connsiteX22" fmla="*/ 8381609 w 12192000"/>
              <a:gd name="connsiteY22" fmla="*/ 240618 h 4939827"/>
              <a:gd name="connsiteX23" fmla="*/ 8406759 w 12192000"/>
              <a:gd name="connsiteY23" fmla="*/ 232517 h 4939827"/>
              <a:gd name="connsiteX24" fmla="*/ 8426506 w 12192000"/>
              <a:gd name="connsiteY24" fmla="*/ 241842 h 4939827"/>
              <a:gd name="connsiteX25" fmla="*/ 8427949 w 12192000"/>
              <a:gd name="connsiteY25" fmla="*/ 240981 h 4939827"/>
              <a:gd name="connsiteX26" fmla="*/ 8441468 w 12192000"/>
              <a:gd name="connsiteY26" fmla="*/ 241157 h 4939827"/>
              <a:gd name="connsiteX27" fmla="*/ 8565757 w 12192000"/>
              <a:gd name="connsiteY27" fmla="*/ 255317 h 4939827"/>
              <a:gd name="connsiteX28" fmla="*/ 8573171 w 12192000"/>
              <a:gd name="connsiteY28" fmla="*/ 258426 h 4939827"/>
              <a:gd name="connsiteX29" fmla="*/ 8573548 w 12192000"/>
              <a:gd name="connsiteY29" fmla="*/ 258241 h 4939827"/>
              <a:gd name="connsiteX30" fmla="*/ 8581827 w 12192000"/>
              <a:gd name="connsiteY30" fmla="*/ 261028 h 4939827"/>
              <a:gd name="connsiteX31" fmla="*/ 8586687 w 12192000"/>
              <a:gd name="connsiteY31" fmla="*/ 264089 h 4939827"/>
              <a:gd name="connsiteX32" fmla="*/ 8601067 w 12192000"/>
              <a:gd name="connsiteY32" fmla="*/ 270114 h 4939827"/>
              <a:gd name="connsiteX33" fmla="*/ 8672650 w 12192000"/>
              <a:gd name="connsiteY33" fmla="*/ 254821 h 4939827"/>
              <a:gd name="connsiteX34" fmla="*/ 8785543 w 12192000"/>
              <a:gd name="connsiteY34" fmla="*/ 263406 h 4939827"/>
              <a:gd name="connsiteX35" fmla="*/ 8830588 w 12192000"/>
              <a:gd name="connsiteY35" fmla="*/ 265483 h 4939827"/>
              <a:gd name="connsiteX36" fmla="*/ 8905142 w 12192000"/>
              <a:gd name="connsiteY36" fmla="*/ 264958 h 4939827"/>
              <a:gd name="connsiteX37" fmla="*/ 8968582 w 12192000"/>
              <a:gd name="connsiteY37" fmla="*/ 262728 h 4939827"/>
              <a:gd name="connsiteX38" fmla="*/ 8972994 w 12192000"/>
              <a:gd name="connsiteY38" fmla="*/ 263284 h 4939827"/>
              <a:gd name="connsiteX39" fmla="*/ 9004605 w 12192000"/>
              <a:gd name="connsiteY39" fmla="*/ 258041 h 4939827"/>
              <a:gd name="connsiteX40" fmla="*/ 9016165 w 12192000"/>
              <a:gd name="connsiteY40" fmla="*/ 261258 h 4939827"/>
              <a:gd name="connsiteX41" fmla="*/ 9043297 w 12192000"/>
              <a:gd name="connsiteY41" fmla="*/ 281547 h 4939827"/>
              <a:gd name="connsiteX42" fmla="*/ 9048315 w 12192000"/>
              <a:gd name="connsiteY42" fmla="*/ 279264 h 4939827"/>
              <a:gd name="connsiteX43" fmla="*/ 9054706 w 12192000"/>
              <a:gd name="connsiteY43" fmla="*/ 278538 h 4939827"/>
              <a:gd name="connsiteX44" fmla="*/ 9070919 w 12192000"/>
              <a:gd name="connsiteY44" fmla="*/ 281810 h 4939827"/>
              <a:gd name="connsiteX45" fmla="*/ 9076813 w 12192000"/>
              <a:gd name="connsiteY45" fmla="*/ 283909 h 4939827"/>
              <a:gd name="connsiteX46" fmla="*/ 9085871 w 12192000"/>
              <a:gd name="connsiteY46" fmla="*/ 285133 h 4939827"/>
              <a:gd name="connsiteX47" fmla="*/ 9086159 w 12192000"/>
              <a:gd name="connsiteY47" fmla="*/ 284887 h 4939827"/>
              <a:gd name="connsiteX48" fmla="*/ 9134606 w 12192000"/>
              <a:gd name="connsiteY48" fmla="*/ 288168 h 4939827"/>
              <a:gd name="connsiteX49" fmla="*/ 9195590 w 12192000"/>
              <a:gd name="connsiteY49" fmla="*/ 279568 h 4939827"/>
              <a:gd name="connsiteX50" fmla="*/ 9219336 w 12192000"/>
              <a:gd name="connsiteY50" fmla="*/ 278133 h 4939827"/>
              <a:gd name="connsiteX51" fmla="*/ 9232362 w 12192000"/>
              <a:gd name="connsiteY51" fmla="*/ 275894 h 4939827"/>
              <a:gd name="connsiteX52" fmla="*/ 9233396 w 12192000"/>
              <a:gd name="connsiteY52" fmla="*/ 274803 h 4939827"/>
              <a:gd name="connsiteX53" fmla="*/ 9256213 w 12192000"/>
              <a:gd name="connsiteY53" fmla="*/ 281576 h 4939827"/>
              <a:gd name="connsiteX54" fmla="*/ 9371484 w 12192000"/>
              <a:gd name="connsiteY54" fmla="*/ 329634 h 4939827"/>
              <a:gd name="connsiteX55" fmla="*/ 9404829 w 12192000"/>
              <a:gd name="connsiteY55" fmla="*/ 339038 h 4939827"/>
              <a:gd name="connsiteX56" fmla="*/ 9427021 w 12192000"/>
              <a:gd name="connsiteY56" fmla="*/ 358784 h 4939827"/>
              <a:gd name="connsiteX57" fmla="*/ 9670844 w 12192000"/>
              <a:gd name="connsiteY57" fmla="*/ 405128 h 4939827"/>
              <a:gd name="connsiteX58" fmla="*/ 9816083 w 12192000"/>
              <a:gd name="connsiteY58" fmla="*/ 416573 h 4939827"/>
              <a:gd name="connsiteX59" fmla="*/ 9936741 w 12192000"/>
              <a:gd name="connsiteY59" fmla="*/ 437044 h 4939827"/>
              <a:gd name="connsiteX60" fmla="*/ 10050093 w 12192000"/>
              <a:gd name="connsiteY60" fmla="*/ 443783 h 4939827"/>
              <a:gd name="connsiteX61" fmla="*/ 10130090 w 12192000"/>
              <a:gd name="connsiteY61" fmla="*/ 459520 h 4939827"/>
              <a:gd name="connsiteX62" fmla="*/ 10173456 w 12192000"/>
              <a:gd name="connsiteY62" fmla="*/ 457749 h 4939827"/>
              <a:gd name="connsiteX63" fmla="*/ 10218232 w 12192000"/>
              <a:gd name="connsiteY63" fmla="*/ 459820 h 4939827"/>
              <a:gd name="connsiteX64" fmla="*/ 10354176 w 12192000"/>
              <a:gd name="connsiteY64" fmla="*/ 471377 h 4939827"/>
              <a:gd name="connsiteX65" fmla="*/ 10430681 w 12192000"/>
              <a:gd name="connsiteY65" fmla="*/ 481226 h 4939827"/>
              <a:gd name="connsiteX66" fmla="*/ 10478169 w 12192000"/>
              <a:gd name="connsiteY66" fmla="*/ 481774 h 4939827"/>
              <a:gd name="connsiteX67" fmla="*/ 10540907 w 12192000"/>
              <a:gd name="connsiteY67" fmla="*/ 485607 h 4939827"/>
              <a:gd name="connsiteX68" fmla="*/ 10614941 w 12192000"/>
              <a:gd name="connsiteY68" fmla="*/ 487592 h 4939827"/>
              <a:gd name="connsiteX69" fmla="*/ 10674098 w 12192000"/>
              <a:gd name="connsiteY69" fmla="*/ 521656 h 4939827"/>
              <a:gd name="connsiteX70" fmla="*/ 10874834 w 12192000"/>
              <a:gd name="connsiteY70" fmla="*/ 574867 h 4939827"/>
              <a:gd name="connsiteX71" fmla="*/ 10944981 w 12192000"/>
              <a:gd name="connsiteY71" fmla="*/ 615042 h 4939827"/>
              <a:gd name="connsiteX72" fmla="*/ 11006376 w 12192000"/>
              <a:gd name="connsiteY72" fmla="*/ 645957 h 4939827"/>
              <a:gd name="connsiteX73" fmla="*/ 11076308 w 12192000"/>
              <a:gd name="connsiteY73" fmla="*/ 675698 h 4939827"/>
              <a:gd name="connsiteX74" fmla="*/ 11148789 w 12192000"/>
              <a:gd name="connsiteY74" fmla="*/ 685041 h 4939827"/>
              <a:gd name="connsiteX75" fmla="*/ 11249129 w 12192000"/>
              <a:gd name="connsiteY75" fmla="*/ 684218 h 4939827"/>
              <a:gd name="connsiteX76" fmla="*/ 11299915 w 12192000"/>
              <a:gd name="connsiteY76" fmla="*/ 692177 h 4939827"/>
              <a:gd name="connsiteX77" fmla="*/ 11386973 w 12192000"/>
              <a:gd name="connsiteY77" fmla="*/ 708209 h 4939827"/>
              <a:gd name="connsiteX78" fmla="*/ 11500105 w 12192000"/>
              <a:gd name="connsiteY78" fmla="*/ 735014 h 4939827"/>
              <a:gd name="connsiteX79" fmla="*/ 11621735 w 12192000"/>
              <a:gd name="connsiteY79" fmla="*/ 789584 h 4939827"/>
              <a:gd name="connsiteX80" fmla="*/ 11691200 w 12192000"/>
              <a:gd name="connsiteY80" fmla="*/ 867902 h 4939827"/>
              <a:gd name="connsiteX81" fmla="*/ 11819427 w 12192000"/>
              <a:gd name="connsiteY81" fmla="*/ 911634 h 4939827"/>
              <a:gd name="connsiteX82" fmla="*/ 11969720 w 12192000"/>
              <a:gd name="connsiteY82" fmla="*/ 964737 h 4939827"/>
              <a:gd name="connsiteX83" fmla="*/ 12055766 w 12192000"/>
              <a:gd name="connsiteY83" fmla="*/ 991268 h 4939827"/>
              <a:gd name="connsiteX84" fmla="*/ 12171539 w 12192000"/>
              <a:gd name="connsiteY84" fmla="*/ 995427 h 4939827"/>
              <a:gd name="connsiteX85" fmla="*/ 12187831 w 12192000"/>
              <a:gd name="connsiteY85" fmla="*/ 996580 h 4939827"/>
              <a:gd name="connsiteX86" fmla="*/ 12192000 w 12192000"/>
              <a:gd name="connsiteY86" fmla="*/ 996726 h 4939827"/>
              <a:gd name="connsiteX87" fmla="*/ 12192000 w 12192000"/>
              <a:gd name="connsiteY87" fmla="*/ 4939827 h 4939827"/>
              <a:gd name="connsiteX88" fmla="*/ 0 w 12192000"/>
              <a:gd name="connsiteY88" fmla="*/ 4939827 h 4939827"/>
              <a:gd name="connsiteX89" fmla="*/ 0 w 12192000"/>
              <a:gd name="connsiteY89" fmla="*/ 512043 h 4939827"/>
              <a:gd name="connsiteX90" fmla="*/ 7381 w 12192000"/>
              <a:gd name="connsiteY90" fmla="*/ 512580 h 4939827"/>
              <a:gd name="connsiteX91" fmla="*/ 100029 w 12192000"/>
              <a:gd name="connsiteY91" fmla="*/ 504758 h 4939827"/>
              <a:gd name="connsiteX92" fmla="*/ 155244 w 12192000"/>
              <a:gd name="connsiteY92" fmla="*/ 525130 h 4939827"/>
              <a:gd name="connsiteX93" fmla="*/ 254366 w 12192000"/>
              <a:gd name="connsiteY93" fmla="*/ 534449 h 4939827"/>
              <a:gd name="connsiteX94" fmla="*/ 447292 w 12192000"/>
              <a:gd name="connsiteY94" fmla="*/ 542725 h 4939827"/>
              <a:gd name="connsiteX95" fmla="*/ 628105 w 12192000"/>
              <a:gd name="connsiteY95" fmla="*/ 547853 h 4939827"/>
              <a:gd name="connsiteX96" fmla="*/ 783146 w 12192000"/>
              <a:gd name="connsiteY96" fmla="*/ 591799 h 4939827"/>
              <a:gd name="connsiteX97" fmla="*/ 1043676 w 12192000"/>
              <a:gd name="connsiteY97" fmla="*/ 591887 h 4939827"/>
              <a:gd name="connsiteX98" fmla="*/ 1281816 w 12192000"/>
              <a:gd name="connsiteY98" fmla="*/ 520946 h 4939827"/>
              <a:gd name="connsiteX99" fmla="*/ 1486347 w 12192000"/>
              <a:gd name="connsiteY99" fmla="*/ 487310 h 4939827"/>
              <a:gd name="connsiteX100" fmla="*/ 1568079 w 12192000"/>
              <a:gd name="connsiteY100" fmla="*/ 462531 h 4939827"/>
              <a:gd name="connsiteX101" fmla="*/ 1622516 w 12192000"/>
              <a:gd name="connsiteY101" fmla="*/ 466058 h 4939827"/>
              <a:gd name="connsiteX102" fmla="*/ 1655457 w 12192000"/>
              <a:gd name="connsiteY102" fmla="*/ 465359 h 4939827"/>
              <a:gd name="connsiteX103" fmla="*/ 1717454 w 12192000"/>
              <a:gd name="connsiteY103" fmla="*/ 417203 h 4939827"/>
              <a:gd name="connsiteX104" fmla="*/ 1913794 w 12192000"/>
              <a:gd name="connsiteY104" fmla="*/ 365255 h 4939827"/>
              <a:gd name="connsiteX105" fmla="*/ 2129762 w 12192000"/>
              <a:gd name="connsiteY105" fmla="*/ 367832 h 4939827"/>
              <a:gd name="connsiteX106" fmla="*/ 2376970 w 12192000"/>
              <a:gd name="connsiteY106" fmla="*/ 350129 h 4939827"/>
              <a:gd name="connsiteX107" fmla="*/ 2480155 w 12192000"/>
              <a:gd name="connsiteY107" fmla="*/ 359227 h 4939827"/>
              <a:gd name="connsiteX108" fmla="*/ 2586782 w 12192000"/>
              <a:gd name="connsiteY108" fmla="*/ 339352 h 4939827"/>
              <a:gd name="connsiteX109" fmla="*/ 2679617 w 12192000"/>
              <a:gd name="connsiteY109" fmla="*/ 305383 h 4939827"/>
              <a:gd name="connsiteX110" fmla="*/ 2788947 w 12192000"/>
              <a:gd name="connsiteY110" fmla="*/ 250375 h 4939827"/>
              <a:gd name="connsiteX111" fmla="*/ 2965530 w 12192000"/>
              <a:gd name="connsiteY111" fmla="*/ 245958 h 4939827"/>
              <a:gd name="connsiteX112" fmla="*/ 3103677 w 12192000"/>
              <a:gd name="connsiteY112" fmla="*/ 209527 h 4939827"/>
              <a:gd name="connsiteX113" fmla="*/ 3126759 w 12192000"/>
              <a:gd name="connsiteY113" fmla="*/ 211226 h 4939827"/>
              <a:gd name="connsiteX114" fmla="*/ 3164020 w 12192000"/>
              <a:gd name="connsiteY114" fmla="*/ 212779 h 4939827"/>
              <a:gd name="connsiteX115" fmla="*/ 3285019 w 12192000"/>
              <a:gd name="connsiteY115" fmla="*/ 220535 h 4939827"/>
              <a:gd name="connsiteX116" fmla="*/ 3365154 w 12192000"/>
              <a:gd name="connsiteY116" fmla="*/ 226416 h 4939827"/>
              <a:gd name="connsiteX117" fmla="*/ 3367507 w 12192000"/>
              <a:gd name="connsiteY117" fmla="*/ 225416 h 4939827"/>
              <a:gd name="connsiteX118" fmla="*/ 3387567 w 12192000"/>
              <a:gd name="connsiteY118" fmla="*/ 227103 h 4939827"/>
              <a:gd name="connsiteX119" fmla="*/ 3498001 w 12192000"/>
              <a:gd name="connsiteY119" fmla="*/ 231941 h 4939827"/>
              <a:gd name="connsiteX120" fmla="*/ 3561557 w 12192000"/>
              <a:gd name="connsiteY120" fmla="*/ 228095 h 4939827"/>
              <a:gd name="connsiteX121" fmla="*/ 3611920 w 12192000"/>
              <a:gd name="connsiteY121" fmla="*/ 218094 h 4939827"/>
              <a:gd name="connsiteX122" fmla="*/ 3620528 w 12192000"/>
              <a:gd name="connsiteY122" fmla="*/ 218788 h 4939827"/>
              <a:gd name="connsiteX123" fmla="*/ 3620766 w 12192000"/>
              <a:gd name="connsiteY123" fmla="*/ 218511 h 4939827"/>
              <a:gd name="connsiteX124" fmla="*/ 3629977 w 12192000"/>
              <a:gd name="connsiteY124" fmla="*/ 218664 h 4939827"/>
              <a:gd name="connsiteX125" fmla="*/ 3636217 w 12192000"/>
              <a:gd name="connsiteY125" fmla="*/ 220048 h 4939827"/>
              <a:gd name="connsiteX126" fmla="*/ 3709484 w 12192000"/>
              <a:gd name="connsiteY126" fmla="*/ 186927 h 4939827"/>
              <a:gd name="connsiteX127" fmla="*/ 3761342 w 12192000"/>
              <a:gd name="connsiteY127" fmla="*/ 177474 h 4939827"/>
              <a:gd name="connsiteX128" fmla="*/ 3799748 w 12192000"/>
              <a:gd name="connsiteY128" fmla="*/ 167154 h 4939827"/>
              <a:gd name="connsiteX129" fmla="*/ 3922756 w 12192000"/>
              <a:gd name="connsiteY129" fmla="*/ 194044 h 4939827"/>
              <a:gd name="connsiteX130" fmla="*/ 4028476 w 12192000"/>
              <a:gd name="connsiteY130" fmla="*/ 223679 h 4939827"/>
              <a:gd name="connsiteX131" fmla="*/ 4191582 w 12192000"/>
              <a:gd name="connsiteY131" fmla="*/ 238952 h 4939827"/>
              <a:gd name="connsiteX132" fmla="*/ 4251024 w 12192000"/>
              <a:gd name="connsiteY132" fmla="*/ 240874 h 4939827"/>
              <a:gd name="connsiteX133" fmla="*/ 4355275 w 12192000"/>
              <a:gd name="connsiteY133" fmla="*/ 260205 h 4939827"/>
              <a:gd name="connsiteX134" fmla="*/ 4423807 w 12192000"/>
              <a:gd name="connsiteY134" fmla="*/ 270366 h 4939827"/>
              <a:gd name="connsiteX135" fmla="*/ 4558432 w 12192000"/>
              <a:gd name="connsiteY135" fmla="*/ 269194 h 4939827"/>
              <a:gd name="connsiteX136" fmla="*/ 4635061 w 12192000"/>
              <a:gd name="connsiteY136" fmla="*/ 280682 h 4939827"/>
              <a:gd name="connsiteX137" fmla="*/ 4807427 w 12192000"/>
              <a:gd name="connsiteY137" fmla="*/ 276835 h 4939827"/>
              <a:gd name="connsiteX138" fmla="*/ 5028933 w 12192000"/>
              <a:gd name="connsiteY138" fmla="*/ 183887 h 4939827"/>
              <a:gd name="connsiteX139" fmla="*/ 5093642 w 12192000"/>
              <a:gd name="connsiteY139" fmla="*/ 177214 h 4939827"/>
              <a:gd name="connsiteX140" fmla="*/ 5102642 w 12192000"/>
              <a:gd name="connsiteY140" fmla="*/ 186816 h 4939827"/>
              <a:gd name="connsiteX141" fmla="*/ 5193590 w 12192000"/>
              <a:gd name="connsiteY141" fmla="*/ 156458 h 4939827"/>
              <a:gd name="connsiteX142" fmla="*/ 5323922 w 12192000"/>
              <a:gd name="connsiteY142" fmla="*/ 146332 h 4939827"/>
              <a:gd name="connsiteX143" fmla="*/ 5421860 w 12192000"/>
              <a:gd name="connsiteY143" fmla="*/ 167298 h 4939827"/>
              <a:gd name="connsiteX144" fmla="*/ 5476948 w 12192000"/>
              <a:gd name="connsiteY144" fmla="*/ 173249 h 4939827"/>
              <a:gd name="connsiteX145" fmla="*/ 5516842 w 12192000"/>
              <a:gd name="connsiteY145" fmla="*/ 184018 h 4939827"/>
              <a:gd name="connsiteX146" fmla="*/ 5619415 w 12192000"/>
              <a:gd name="connsiteY146" fmla="*/ 176781 h 4939827"/>
              <a:gd name="connsiteX147" fmla="*/ 5789867 w 12192000"/>
              <a:gd name="connsiteY147" fmla="*/ 150304 h 4939827"/>
              <a:gd name="connsiteX148" fmla="*/ 5825953 w 12192000"/>
              <a:gd name="connsiteY148" fmla="*/ 147907 h 4939827"/>
              <a:gd name="connsiteX149" fmla="*/ 5856168 w 12192000"/>
              <a:gd name="connsiteY149" fmla="*/ 158719 h 4939827"/>
              <a:gd name="connsiteX150" fmla="*/ 5862476 w 12192000"/>
              <a:gd name="connsiteY150" fmla="*/ 172447 h 4939827"/>
              <a:gd name="connsiteX151" fmla="*/ 5882195 w 12192000"/>
              <a:gd name="connsiteY151" fmla="*/ 173195 h 4939827"/>
              <a:gd name="connsiteX152" fmla="*/ 5887271 w 12192000"/>
              <a:gd name="connsiteY152" fmla="*/ 176084 h 4939827"/>
              <a:gd name="connsiteX153" fmla="*/ 5921577 w 12192000"/>
              <a:gd name="connsiteY153" fmla="*/ 169858 h 4939827"/>
              <a:gd name="connsiteX154" fmla="*/ 5983240 w 12192000"/>
              <a:gd name="connsiteY154" fmla="*/ 152755 h 4939827"/>
              <a:gd name="connsiteX155" fmla="*/ 6152287 w 12192000"/>
              <a:gd name="connsiteY155" fmla="*/ 116736 h 4939827"/>
              <a:gd name="connsiteX156" fmla="*/ 6415830 w 12192000"/>
              <a:gd name="connsiteY156" fmla="*/ 136006 h 4939827"/>
              <a:gd name="connsiteX157" fmla="*/ 6756965 w 12192000"/>
              <a:gd name="connsiteY157" fmla="*/ 57636 h 4939827"/>
              <a:gd name="connsiteX158" fmla="*/ 6819400 w 12192000"/>
              <a:gd name="connsiteY158" fmla="*/ 30742 h 4939827"/>
              <a:gd name="connsiteX159" fmla="*/ 6986370 w 12192000"/>
              <a:gd name="connsiteY159" fmla="*/ 12659 h 4939827"/>
              <a:gd name="connsiteX160" fmla="*/ 6989536 w 12192000"/>
              <a:gd name="connsiteY160" fmla="*/ 14528 h 4939827"/>
              <a:gd name="connsiteX161" fmla="*/ 7015933 w 12192000"/>
              <a:gd name="connsiteY161" fmla="*/ 9653 h 4939827"/>
              <a:gd name="connsiteX162" fmla="*/ 7020592 w 12192000"/>
              <a:gd name="connsiteY162" fmla="*/ 1651 h 4939827"/>
              <a:gd name="connsiteX163" fmla="*/ 7025905 w 12192000"/>
              <a:gd name="connsiteY163"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152287 w 12192000"/>
              <a:gd name="connsiteY154" fmla="*/ 116736 h 4939827"/>
              <a:gd name="connsiteX155" fmla="*/ 6415830 w 12192000"/>
              <a:gd name="connsiteY155" fmla="*/ 136006 h 4939827"/>
              <a:gd name="connsiteX156" fmla="*/ 6756965 w 12192000"/>
              <a:gd name="connsiteY156" fmla="*/ 57636 h 4939827"/>
              <a:gd name="connsiteX157" fmla="*/ 6819400 w 12192000"/>
              <a:gd name="connsiteY157" fmla="*/ 30742 h 4939827"/>
              <a:gd name="connsiteX158" fmla="*/ 6986370 w 12192000"/>
              <a:gd name="connsiteY158" fmla="*/ 12659 h 4939827"/>
              <a:gd name="connsiteX159" fmla="*/ 6989536 w 12192000"/>
              <a:gd name="connsiteY159" fmla="*/ 14528 h 4939827"/>
              <a:gd name="connsiteX160" fmla="*/ 7015933 w 12192000"/>
              <a:gd name="connsiteY160" fmla="*/ 9653 h 4939827"/>
              <a:gd name="connsiteX161" fmla="*/ 7020592 w 12192000"/>
              <a:gd name="connsiteY161" fmla="*/ 1651 h 4939827"/>
              <a:gd name="connsiteX162" fmla="*/ 7025905 w 12192000"/>
              <a:gd name="connsiteY162"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5983240 w 12192000"/>
              <a:gd name="connsiteY153" fmla="*/ 152755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5921577 w 12192000"/>
              <a:gd name="connsiteY152" fmla="*/ 169858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887271 w 12192000"/>
              <a:gd name="connsiteY151" fmla="*/ 176084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01067 w 12192000"/>
              <a:gd name="connsiteY31" fmla="*/ 270114 h 4939827"/>
              <a:gd name="connsiteX32" fmla="*/ 8672650 w 12192000"/>
              <a:gd name="connsiteY32" fmla="*/ 254821 h 4939827"/>
              <a:gd name="connsiteX33" fmla="*/ 8785543 w 12192000"/>
              <a:gd name="connsiteY33" fmla="*/ 263406 h 4939827"/>
              <a:gd name="connsiteX34" fmla="*/ 8830588 w 12192000"/>
              <a:gd name="connsiteY34" fmla="*/ 265483 h 4939827"/>
              <a:gd name="connsiteX35" fmla="*/ 8905142 w 12192000"/>
              <a:gd name="connsiteY35" fmla="*/ 264958 h 4939827"/>
              <a:gd name="connsiteX36" fmla="*/ 8968582 w 12192000"/>
              <a:gd name="connsiteY36" fmla="*/ 262728 h 4939827"/>
              <a:gd name="connsiteX37" fmla="*/ 8972994 w 12192000"/>
              <a:gd name="connsiteY37" fmla="*/ 263284 h 4939827"/>
              <a:gd name="connsiteX38" fmla="*/ 9004605 w 12192000"/>
              <a:gd name="connsiteY38" fmla="*/ 258041 h 4939827"/>
              <a:gd name="connsiteX39" fmla="*/ 9016165 w 12192000"/>
              <a:gd name="connsiteY39" fmla="*/ 261258 h 4939827"/>
              <a:gd name="connsiteX40" fmla="*/ 9043297 w 12192000"/>
              <a:gd name="connsiteY40" fmla="*/ 281547 h 4939827"/>
              <a:gd name="connsiteX41" fmla="*/ 9048315 w 12192000"/>
              <a:gd name="connsiteY41" fmla="*/ 279264 h 4939827"/>
              <a:gd name="connsiteX42" fmla="*/ 9054706 w 12192000"/>
              <a:gd name="connsiteY42" fmla="*/ 278538 h 4939827"/>
              <a:gd name="connsiteX43" fmla="*/ 9070919 w 12192000"/>
              <a:gd name="connsiteY43" fmla="*/ 281810 h 4939827"/>
              <a:gd name="connsiteX44" fmla="*/ 9076813 w 12192000"/>
              <a:gd name="connsiteY44" fmla="*/ 283909 h 4939827"/>
              <a:gd name="connsiteX45" fmla="*/ 9085871 w 12192000"/>
              <a:gd name="connsiteY45" fmla="*/ 285133 h 4939827"/>
              <a:gd name="connsiteX46" fmla="*/ 9086159 w 12192000"/>
              <a:gd name="connsiteY46" fmla="*/ 284887 h 4939827"/>
              <a:gd name="connsiteX47" fmla="*/ 9134606 w 12192000"/>
              <a:gd name="connsiteY47" fmla="*/ 288168 h 4939827"/>
              <a:gd name="connsiteX48" fmla="*/ 9195590 w 12192000"/>
              <a:gd name="connsiteY48" fmla="*/ 279568 h 4939827"/>
              <a:gd name="connsiteX49" fmla="*/ 9219336 w 12192000"/>
              <a:gd name="connsiteY49" fmla="*/ 278133 h 4939827"/>
              <a:gd name="connsiteX50" fmla="*/ 9232362 w 12192000"/>
              <a:gd name="connsiteY50" fmla="*/ 275894 h 4939827"/>
              <a:gd name="connsiteX51" fmla="*/ 9233396 w 12192000"/>
              <a:gd name="connsiteY51" fmla="*/ 274803 h 4939827"/>
              <a:gd name="connsiteX52" fmla="*/ 9256213 w 12192000"/>
              <a:gd name="connsiteY52" fmla="*/ 281576 h 4939827"/>
              <a:gd name="connsiteX53" fmla="*/ 9371484 w 12192000"/>
              <a:gd name="connsiteY53" fmla="*/ 329634 h 4939827"/>
              <a:gd name="connsiteX54" fmla="*/ 9404829 w 12192000"/>
              <a:gd name="connsiteY54" fmla="*/ 339038 h 4939827"/>
              <a:gd name="connsiteX55" fmla="*/ 9427021 w 12192000"/>
              <a:gd name="connsiteY55" fmla="*/ 358784 h 4939827"/>
              <a:gd name="connsiteX56" fmla="*/ 9670844 w 12192000"/>
              <a:gd name="connsiteY56" fmla="*/ 405128 h 4939827"/>
              <a:gd name="connsiteX57" fmla="*/ 9816083 w 12192000"/>
              <a:gd name="connsiteY57" fmla="*/ 416573 h 4939827"/>
              <a:gd name="connsiteX58" fmla="*/ 9936741 w 12192000"/>
              <a:gd name="connsiteY58" fmla="*/ 437044 h 4939827"/>
              <a:gd name="connsiteX59" fmla="*/ 10050093 w 12192000"/>
              <a:gd name="connsiteY59" fmla="*/ 443783 h 4939827"/>
              <a:gd name="connsiteX60" fmla="*/ 10130090 w 12192000"/>
              <a:gd name="connsiteY60" fmla="*/ 459520 h 4939827"/>
              <a:gd name="connsiteX61" fmla="*/ 10173456 w 12192000"/>
              <a:gd name="connsiteY61" fmla="*/ 457749 h 4939827"/>
              <a:gd name="connsiteX62" fmla="*/ 10218232 w 12192000"/>
              <a:gd name="connsiteY62" fmla="*/ 459820 h 4939827"/>
              <a:gd name="connsiteX63" fmla="*/ 10354176 w 12192000"/>
              <a:gd name="connsiteY63" fmla="*/ 471377 h 4939827"/>
              <a:gd name="connsiteX64" fmla="*/ 10430681 w 12192000"/>
              <a:gd name="connsiteY64" fmla="*/ 481226 h 4939827"/>
              <a:gd name="connsiteX65" fmla="*/ 10478169 w 12192000"/>
              <a:gd name="connsiteY65" fmla="*/ 481774 h 4939827"/>
              <a:gd name="connsiteX66" fmla="*/ 10540907 w 12192000"/>
              <a:gd name="connsiteY66" fmla="*/ 485607 h 4939827"/>
              <a:gd name="connsiteX67" fmla="*/ 10614941 w 12192000"/>
              <a:gd name="connsiteY67" fmla="*/ 487592 h 4939827"/>
              <a:gd name="connsiteX68" fmla="*/ 10674098 w 12192000"/>
              <a:gd name="connsiteY68" fmla="*/ 521656 h 4939827"/>
              <a:gd name="connsiteX69" fmla="*/ 10874834 w 12192000"/>
              <a:gd name="connsiteY69" fmla="*/ 574867 h 4939827"/>
              <a:gd name="connsiteX70" fmla="*/ 10944981 w 12192000"/>
              <a:gd name="connsiteY70" fmla="*/ 615042 h 4939827"/>
              <a:gd name="connsiteX71" fmla="*/ 11006376 w 12192000"/>
              <a:gd name="connsiteY71" fmla="*/ 645957 h 4939827"/>
              <a:gd name="connsiteX72" fmla="*/ 11076308 w 12192000"/>
              <a:gd name="connsiteY72" fmla="*/ 675698 h 4939827"/>
              <a:gd name="connsiteX73" fmla="*/ 11148789 w 12192000"/>
              <a:gd name="connsiteY73" fmla="*/ 685041 h 4939827"/>
              <a:gd name="connsiteX74" fmla="*/ 11249129 w 12192000"/>
              <a:gd name="connsiteY74" fmla="*/ 684218 h 4939827"/>
              <a:gd name="connsiteX75" fmla="*/ 11299915 w 12192000"/>
              <a:gd name="connsiteY75" fmla="*/ 692177 h 4939827"/>
              <a:gd name="connsiteX76" fmla="*/ 11386973 w 12192000"/>
              <a:gd name="connsiteY76" fmla="*/ 708209 h 4939827"/>
              <a:gd name="connsiteX77" fmla="*/ 11500105 w 12192000"/>
              <a:gd name="connsiteY77" fmla="*/ 735014 h 4939827"/>
              <a:gd name="connsiteX78" fmla="*/ 11621735 w 12192000"/>
              <a:gd name="connsiteY78" fmla="*/ 789584 h 4939827"/>
              <a:gd name="connsiteX79" fmla="*/ 11691200 w 12192000"/>
              <a:gd name="connsiteY79" fmla="*/ 867902 h 4939827"/>
              <a:gd name="connsiteX80" fmla="*/ 11819427 w 12192000"/>
              <a:gd name="connsiteY80" fmla="*/ 911634 h 4939827"/>
              <a:gd name="connsiteX81" fmla="*/ 11969720 w 12192000"/>
              <a:gd name="connsiteY81" fmla="*/ 964737 h 4939827"/>
              <a:gd name="connsiteX82" fmla="*/ 12055766 w 12192000"/>
              <a:gd name="connsiteY82" fmla="*/ 991268 h 4939827"/>
              <a:gd name="connsiteX83" fmla="*/ 12171539 w 12192000"/>
              <a:gd name="connsiteY83" fmla="*/ 995427 h 4939827"/>
              <a:gd name="connsiteX84" fmla="*/ 12187831 w 12192000"/>
              <a:gd name="connsiteY84" fmla="*/ 996580 h 4939827"/>
              <a:gd name="connsiteX85" fmla="*/ 12192000 w 12192000"/>
              <a:gd name="connsiteY85" fmla="*/ 996726 h 4939827"/>
              <a:gd name="connsiteX86" fmla="*/ 12192000 w 12192000"/>
              <a:gd name="connsiteY86" fmla="*/ 4939827 h 4939827"/>
              <a:gd name="connsiteX87" fmla="*/ 0 w 12192000"/>
              <a:gd name="connsiteY87" fmla="*/ 4939827 h 4939827"/>
              <a:gd name="connsiteX88" fmla="*/ 0 w 12192000"/>
              <a:gd name="connsiteY88" fmla="*/ 512043 h 4939827"/>
              <a:gd name="connsiteX89" fmla="*/ 7381 w 12192000"/>
              <a:gd name="connsiteY89" fmla="*/ 512580 h 4939827"/>
              <a:gd name="connsiteX90" fmla="*/ 100029 w 12192000"/>
              <a:gd name="connsiteY90" fmla="*/ 504758 h 4939827"/>
              <a:gd name="connsiteX91" fmla="*/ 155244 w 12192000"/>
              <a:gd name="connsiteY91" fmla="*/ 525130 h 4939827"/>
              <a:gd name="connsiteX92" fmla="*/ 254366 w 12192000"/>
              <a:gd name="connsiteY92" fmla="*/ 534449 h 4939827"/>
              <a:gd name="connsiteX93" fmla="*/ 447292 w 12192000"/>
              <a:gd name="connsiteY93" fmla="*/ 542725 h 4939827"/>
              <a:gd name="connsiteX94" fmla="*/ 628105 w 12192000"/>
              <a:gd name="connsiteY94" fmla="*/ 547853 h 4939827"/>
              <a:gd name="connsiteX95" fmla="*/ 783146 w 12192000"/>
              <a:gd name="connsiteY95" fmla="*/ 591799 h 4939827"/>
              <a:gd name="connsiteX96" fmla="*/ 1043676 w 12192000"/>
              <a:gd name="connsiteY96" fmla="*/ 591887 h 4939827"/>
              <a:gd name="connsiteX97" fmla="*/ 1281816 w 12192000"/>
              <a:gd name="connsiteY97" fmla="*/ 520946 h 4939827"/>
              <a:gd name="connsiteX98" fmla="*/ 1486347 w 12192000"/>
              <a:gd name="connsiteY98" fmla="*/ 487310 h 4939827"/>
              <a:gd name="connsiteX99" fmla="*/ 1568079 w 12192000"/>
              <a:gd name="connsiteY99" fmla="*/ 462531 h 4939827"/>
              <a:gd name="connsiteX100" fmla="*/ 1622516 w 12192000"/>
              <a:gd name="connsiteY100" fmla="*/ 466058 h 4939827"/>
              <a:gd name="connsiteX101" fmla="*/ 1655457 w 12192000"/>
              <a:gd name="connsiteY101" fmla="*/ 465359 h 4939827"/>
              <a:gd name="connsiteX102" fmla="*/ 1717454 w 12192000"/>
              <a:gd name="connsiteY102" fmla="*/ 417203 h 4939827"/>
              <a:gd name="connsiteX103" fmla="*/ 1913794 w 12192000"/>
              <a:gd name="connsiteY103" fmla="*/ 365255 h 4939827"/>
              <a:gd name="connsiteX104" fmla="*/ 2129762 w 12192000"/>
              <a:gd name="connsiteY104" fmla="*/ 367832 h 4939827"/>
              <a:gd name="connsiteX105" fmla="*/ 2376970 w 12192000"/>
              <a:gd name="connsiteY105" fmla="*/ 350129 h 4939827"/>
              <a:gd name="connsiteX106" fmla="*/ 2480155 w 12192000"/>
              <a:gd name="connsiteY106" fmla="*/ 359227 h 4939827"/>
              <a:gd name="connsiteX107" fmla="*/ 2586782 w 12192000"/>
              <a:gd name="connsiteY107" fmla="*/ 339352 h 4939827"/>
              <a:gd name="connsiteX108" fmla="*/ 2679617 w 12192000"/>
              <a:gd name="connsiteY108" fmla="*/ 305383 h 4939827"/>
              <a:gd name="connsiteX109" fmla="*/ 2788947 w 12192000"/>
              <a:gd name="connsiteY109" fmla="*/ 250375 h 4939827"/>
              <a:gd name="connsiteX110" fmla="*/ 2965530 w 12192000"/>
              <a:gd name="connsiteY110" fmla="*/ 245958 h 4939827"/>
              <a:gd name="connsiteX111" fmla="*/ 3103677 w 12192000"/>
              <a:gd name="connsiteY111" fmla="*/ 209527 h 4939827"/>
              <a:gd name="connsiteX112" fmla="*/ 3126759 w 12192000"/>
              <a:gd name="connsiteY112" fmla="*/ 211226 h 4939827"/>
              <a:gd name="connsiteX113" fmla="*/ 3164020 w 12192000"/>
              <a:gd name="connsiteY113" fmla="*/ 212779 h 4939827"/>
              <a:gd name="connsiteX114" fmla="*/ 3285019 w 12192000"/>
              <a:gd name="connsiteY114" fmla="*/ 220535 h 4939827"/>
              <a:gd name="connsiteX115" fmla="*/ 3365154 w 12192000"/>
              <a:gd name="connsiteY115" fmla="*/ 226416 h 4939827"/>
              <a:gd name="connsiteX116" fmla="*/ 3367507 w 12192000"/>
              <a:gd name="connsiteY116" fmla="*/ 225416 h 4939827"/>
              <a:gd name="connsiteX117" fmla="*/ 3387567 w 12192000"/>
              <a:gd name="connsiteY117" fmla="*/ 227103 h 4939827"/>
              <a:gd name="connsiteX118" fmla="*/ 3498001 w 12192000"/>
              <a:gd name="connsiteY118" fmla="*/ 231941 h 4939827"/>
              <a:gd name="connsiteX119" fmla="*/ 3561557 w 12192000"/>
              <a:gd name="connsiteY119" fmla="*/ 228095 h 4939827"/>
              <a:gd name="connsiteX120" fmla="*/ 3611920 w 12192000"/>
              <a:gd name="connsiteY120" fmla="*/ 218094 h 4939827"/>
              <a:gd name="connsiteX121" fmla="*/ 3620528 w 12192000"/>
              <a:gd name="connsiteY121" fmla="*/ 218788 h 4939827"/>
              <a:gd name="connsiteX122" fmla="*/ 3620766 w 12192000"/>
              <a:gd name="connsiteY122" fmla="*/ 218511 h 4939827"/>
              <a:gd name="connsiteX123" fmla="*/ 3629977 w 12192000"/>
              <a:gd name="connsiteY123" fmla="*/ 218664 h 4939827"/>
              <a:gd name="connsiteX124" fmla="*/ 3636217 w 12192000"/>
              <a:gd name="connsiteY124" fmla="*/ 220048 h 4939827"/>
              <a:gd name="connsiteX125" fmla="*/ 3709484 w 12192000"/>
              <a:gd name="connsiteY125" fmla="*/ 186927 h 4939827"/>
              <a:gd name="connsiteX126" fmla="*/ 3761342 w 12192000"/>
              <a:gd name="connsiteY126" fmla="*/ 177474 h 4939827"/>
              <a:gd name="connsiteX127" fmla="*/ 3799748 w 12192000"/>
              <a:gd name="connsiteY127" fmla="*/ 167154 h 4939827"/>
              <a:gd name="connsiteX128" fmla="*/ 3922756 w 12192000"/>
              <a:gd name="connsiteY128" fmla="*/ 194044 h 4939827"/>
              <a:gd name="connsiteX129" fmla="*/ 4028476 w 12192000"/>
              <a:gd name="connsiteY129" fmla="*/ 223679 h 4939827"/>
              <a:gd name="connsiteX130" fmla="*/ 4191582 w 12192000"/>
              <a:gd name="connsiteY130" fmla="*/ 238952 h 4939827"/>
              <a:gd name="connsiteX131" fmla="*/ 4251024 w 12192000"/>
              <a:gd name="connsiteY131" fmla="*/ 240874 h 4939827"/>
              <a:gd name="connsiteX132" fmla="*/ 4355275 w 12192000"/>
              <a:gd name="connsiteY132" fmla="*/ 260205 h 4939827"/>
              <a:gd name="connsiteX133" fmla="*/ 4423807 w 12192000"/>
              <a:gd name="connsiteY133" fmla="*/ 270366 h 4939827"/>
              <a:gd name="connsiteX134" fmla="*/ 4558432 w 12192000"/>
              <a:gd name="connsiteY134" fmla="*/ 269194 h 4939827"/>
              <a:gd name="connsiteX135" fmla="*/ 4635061 w 12192000"/>
              <a:gd name="connsiteY135" fmla="*/ 280682 h 4939827"/>
              <a:gd name="connsiteX136" fmla="*/ 4807427 w 12192000"/>
              <a:gd name="connsiteY136" fmla="*/ 276835 h 4939827"/>
              <a:gd name="connsiteX137" fmla="*/ 5028933 w 12192000"/>
              <a:gd name="connsiteY137" fmla="*/ 183887 h 4939827"/>
              <a:gd name="connsiteX138" fmla="*/ 5093642 w 12192000"/>
              <a:gd name="connsiteY138" fmla="*/ 177214 h 4939827"/>
              <a:gd name="connsiteX139" fmla="*/ 5102642 w 12192000"/>
              <a:gd name="connsiteY139" fmla="*/ 186816 h 4939827"/>
              <a:gd name="connsiteX140" fmla="*/ 5193590 w 12192000"/>
              <a:gd name="connsiteY140" fmla="*/ 156458 h 4939827"/>
              <a:gd name="connsiteX141" fmla="*/ 5323922 w 12192000"/>
              <a:gd name="connsiteY141" fmla="*/ 146332 h 4939827"/>
              <a:gd name="connsiteX142" fmla="*/ 5421860 w 12192000"/>
              <a:gd name="connsiteY142" fmla="*/ 167298 h 4939827"/>
              <a:gd name="connsiteX143" fmla="*/ 5476948 w 12192000"/>
              <a:gd name="connsiteY143" fmla="*/ 173249 h 4939827"/>
              <a:gd name="connsiteX144" fmla="*/ 5516842 w 12192000"/>
              <a:gd name="connsiteY144" fmla="*/ 184018 h 4939827"/>
              <a:gd name="connsiteX145" fmla="*/ 5619415 w 12192000"/>
              <a:gd name="connsiteY145" fmla="*/ 176781 h 4939827"/>
              <a:gd name="connsiteX146" fmla="*/ 5789867 w 12192000"/>
              <a:gd name="connsiteY146" fmla="*/ 150304 h 4939827"/>
              <a:gd name="connsiteX147" fmla="*/ 5825953 w 12192000"/>
              <a:gd name="connsiteY147" fmla="*/ 147907 h 4939827"/>
              <a:gd name="connsiteX148" fmla="*/ 5856168 w 12192000"/>
              <a:gd name="connsiteY148" fmla="*/ 158719 h 4939827"/>
              <a:gd name="connsiteX149" fmla="*/ 5862476 w 12192000"/>
              <a:gd name="connsiteY149" fmla="*/ 172447 h 4939827"/>
              <a:gd name="connsiteX150" fmla="*/ 5882195 w 12192000"/>
              <a:gd name="connsiteY150" fmla="*/ 173195 h 4939827"/>
              <a:gd name="connsiteX151" fmla="*/ 5952585 w 12192000"/>
              <a:gd name="connsiteY151" fmla="*/ 161012 h 4939827"/>
              <a:gd name="connsiteX152" fmla="*/ 6001964 w 12192000"/>
              <a:gd name="connsiteY152" fmla="*/ 154786 h 4939827"/>
              <a:gd name="connsiteX153" fmla="*/ 6184207 w 12192000"/>
              <a:gd name="connsiteY153" fmla="*/ 132658 h 4939827"/>
              <a:gd name="connsiteX154" fmla="*/ 6415830 w 12192000"/>
              <a:gd name="connsiteY154" fmla="*/ 136006 h 4939827"/>
              <a:gd name="connsiteX155" fmla="*/ 6756965 w 12192000"/>
              <a:gd name="connsiteY155" fmla="*/ 57636 h 4939827"/>
              <a:gd name="connsiteX156" fmla="*/ 6819400 w 12192000"/>
              <a:gd name="connsiteY156" fmla="*/ 30742 h 4939827"/>
              <a:gd name="connsiteX157" fmla="*/ 6986370 w 12192000"/>
              <a:gd name="connsiteY157" fmla="*/ 12659 h 4939827"/>
              <a:gd name="connsiteX158" fmla="*/ 6989536 w 12192000"/>
              <a:gd name="connsiteY158" fmla="*/ 14528 h 4939827"/>
              <a:gd name="connsiteX159" fmla="*/ 7015933 w 12192000"/>
              <a:gd name="connsiteY159" fmla="*/ 9653 h 4939827"/>
              <a:gd name="connsiteX160" fmla="*/ 7020592 w 12192000"/>
              <a:gd name="connsiteY160" fmla="*/ 1651 h 4939827"/>
              <a:gd name="connsiteX161" fmla="*/ 7025905 w 12192000"/>
              <a:gd name="connsiteY161"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256213 w 12192000"/>
              <a:gd name="connsiteY51" fmla="*/ 281576 h 4939827"/>
              <a:gd name="connsiteX52" fmla="*/ 9371484 w 12192000"/>
              <a:gd name="connsiteY52" fmla="*/ 329634 h 4939827"/>
              <a:gd name="connsiteX53" fmla="*/ 9404829 w 12192000"/>
              <a:gd name="connsiteY53" fmla="*/ 339038 h 4939827"/>
              <a:gd name="connsiteX54" fmla="*/ 9427021 w 12192000"/>
              <a:gd name="connsiteY54" fmla="*/ 358784 h 4939827"/>
              <a:gd name="connsiteX55" fmla="*/ 9670844 w 12192000"/>
              <a:gd name="connsiteY55" fmla="*/ 405128 h 4939827"/>
              <a:gd name="connsiteX56" fmla="*/ 9816083 w 12192000"/>
              <a:gd name="connsiteY56" fmla="*/ 416573 h 4939827"/>
              <a:gd name="connsiteX57" fmla="*/ 9936741 w 12192000"/>
              <a:gd name="connsiteY57" fmla="*/ 437044 h 4939827"/>
              <a:gd name="connsiteX58" fmla="*/ 10050093 w 12192000"/>
              <a:gd name="connsiteY58" fmla="*/ 443783 h 4939827"/>
              <a:gd name="connsiteX59" fmla="*/ 10130090 w 12192000"/>
              <a:gd name="connsiteY59" fmla="*/ 459520 h 4939827"/>
              <a:gd name="connsiteX60" fmla="*/ 10173456 w 12192000"/>
              <a:gd name="connsiteY60" fmla="*/ 457749 h 4939827"/>
              <a:gd name="connsiteX61" fmla="*/ 10218232 w 12192000"/>
              <a:gd name="connsiteY61" fmla="*/ 459820 h 4939827"/>
              <a:gd name="connsiteX62" fmla="*/ 10354176 w 12192000"/>
              <a:gd name="connsiteY62" fmla="*/ 471377 h 4939827"/>
              <a:gd name="connsiteX63" fmla="*/ 10430681 w 12192000"/>
              <a:gd name="connsiteY63" fmla="*/ 481226 h 4939827"/>
              <a:gd name="connsiteX64" fmla="*/ 10478169 w 12192000"/>
              <a:gd name="connsiteY64" fmla="*/ 481774 h 4939827"/>
              <a:gd name="connsiteX65" fmla="*/ 10540907 w 12192000"/>
              <a:gd name="connsiteY65" fmla="*/ 485607 h 4939827"/>
              <a:gd name="connsiteX66" fmla="*/ 10614941 w 12192000"/>
              <a:gd name="connsiteY66" fmla="*/ 487592 h 4939827"/>
              <a:gd name="connsiteX67" fmla="*/ 10674098 w 12192000"/>
              <a:gd name="connsiteY67" fmla="*/ 521656 h 4939827"/>
              <a:gd name="connsiteX68" fmla="*/ 10874834 w 12192000"/>
              <a:gd name="connsiteY68" fmla="*/ 574867 h 4939827"/>
              <a:gd name="connsiteX69" fmla="*/ 10944981 w 12192000"/>
              <a:gd name="connsiteY69" fmla="*/ 615042 h 4939827"/>
              <a:gd name="connsiteX70" fmla="*/ 11006376 w 12192000"/>
              <a:gd name="connsiteY70" fmla="*/ 645957 h 4939827"/>
              <a:gd name="connsiteX71" fmla="*/ 11076308 w 12192000"/>
              <a:gd name="connsiteY71" fmla="*/ 675698 h 4939827"/>
              <a:gd name="connsiteX72" fmla="*/ 11148789 w 12192000"/>
              <a:gd name="connsiteY72" fmla="*/ 685041 h 4939827"/>
              <a:gd name="connsiteX73" fmla="*/ 11249129 w 12192000"/>
              <a:gd name="connsiteY73" fmla="*/ 684218 h 4939827"/>
              <a:gd name="connsiteX74" fmla="*/ 11299915 w 12192000"/>
              <a:gd name="connsiteY74" fmla="*/ 692177 h 4939827"/>
              <a:gd name="connsiteX75" fmla="*/ 11386973 w 12192000"/>
              <a:gd name="connsiteY75" fmla="*/ 708209 h 4939827"/>
              <a:gd name="connsiteX76" fmla="*/ 11500105 w 12192000"/>
              <a:gd name="connsiteY76" fmla="*/ 735014 h 4939827"/>
              <a:gd name="connsiteX77" fmla="*/ 11621735 w 12192000"/>
              <a:gd name="connsiteY77" fmla="*/ 789584 h 4939827"/>
              <a:gd name="connsiteX78" fmla="*/ 11691200 w 12192000"/>
              <a:gd name="connsiteY78" fmla="*/ 867902 h 4939827"/>
              <a:gd name="connsiteX79" fmla="*/ 11819427 w 12192000"/>
              <a:gd name="connsiteY79" fmla="*/ 911634 h 4939827"/>
              <a:gd name="connsiteX80" fmla="*/ 11969720 w 12192000"/>
              <a:gd name="connsiteY80" fmla="*/ 964737 h 4939827"/>
              <a:gd name="connsiteX81" fmla="*/ 12055766 w 12192000"/>
              <a:gd name="connsiteY81" fmla="*/ 991268 h 4939827"/>
              <a:gd name="connsiteX82" fmla="*/ 12171539 w 12192000"/>
              <a:gd name="connsiteY82" fmla="*/ 995427 h 4939827"/>
              <a:gd name="connsiteX83" fmla="*/ 12187831 w 12192000"/>
              <a:gd name="connsiteY83" fmla="*/ 996580 h 4939827"/>
              <a:gd name="connsiteX84" fmla="*/ 12192000 w 12192000"/>
              <a:gd name="connsiteY84" fmla="*/ 996726 h 4939827"/>
              <a:gd name="connsiteX85" fmla="*/ 12192000 w 12192000"/>
              <a:gd name="connsiteY85" fmla="*/ 4939827 h 4939827"/>
              <a:gd name="connsiteX86" fmla="*/ 0 w 12192000"/>
              <a:gd name="connsiteY86" fmla="*/ 4939827 h 4939827"/>
              <a:gd name="connsiteX87" fmla="*/ 0 w 12192000"/>
              <a:gd name="connsiteY87" fmla="*/ 512043 h 4939827"/>
              <a:gd name="connsiteX88" fmla="*/ 7381 w 12192000"/>
              <a:gd name="connsiteY88" fmla="*/ 512580 h 4939827"/>
              <a:gd name="connsiteX89" fmla="*/ 100029 w 12192000"/>
              <a:gd name="connsiteY89" fmla="*/ 504758 h 4939827"/>
              <a:gd name="connsiteX90" fmla="*/ 155244 w 12192000"/>
              <a:gd name="connsiteY90" fmla="*/ 525130 h 4939827"/>
              <a:gd name="connsiteX91" fmla="*/ 254366 w 12192000"/>
              <a:gd name="connsiteY91" fmla="*/ 534449 h 4939827"/>
              <a:gd name="connsiteX92" fmla="*/ 447292 w 12192000"/>
              <a:gd name="connsiteY92" fmla="*/ 542725 h 4939827"/>
              <a:gd name="connsiteX93" fmla="*/ 628105 w 12192000"/>
              <a:gd name="connsiteY93" fmla="*/ 547853 h 4939827"/>
              <a:gd name="connsiteX94" fmla="*/ 783146 w 12192000"/>
              <a:gd name="connsiteY94" fmla="*/ 591799 h 4939827"/>
              <a:gd name="connsiteX95" fmla="*/ 1043676 w 12192000"/>
              <a:gd name="connsiteY95" fmla="*/ 591887 h 4939827"/>
              <a:gd name="connsiteX96" fmla="*/ 1281816 w 12192000"/>
              <a:gd name="connsiteY96" fmla="*/ 520946 h 4939827"/>
              <a:gd name="connsiteX97" fmla="*/ 1486347 w 12192000"/>
              <a:gd name="connsiteY97" fmla="*/ 487310 h 4939827"/>
              <a:gd name="connsiteX98" fmla="*/ 1568079 w 12192000"/>
              <a:gd name="connsiteY98" fmla="*/ 462531 h 4939827"/>
              <a:gd name="connsiteX99" fmla="*/ 1622516 w 12192000"/>
              <a:gd name="connsiteY99" fmla="*/ 466058 h 4939827"/>
              <a:gd name="connsiteX100" fmla="*/ 1655457 w 12192000"/>
              <a:gd name="connsiteY100" fmla="*/ 465359 h 4939827"/>
              <a:gd name="connsiteX101" fmla="*/ 1717454 w 12192000"/>
              <a:gd name="connsiteY101" fmla="*/ 417203 h 4939827"/>
              <a:gd name="connsiteX102" fmla="*/ 1913794 w 12192000"/>
              <a:gd name="connsiteY102" fmla="*/ 365255 h 4939827"/>
              <a:gd name="connsiteX103" fmla="*/ 2129762 w 12192000"/>
              <a:gd name="connsiteY103" fmla="*/ 367832 h 4939827"/>
              <a:gd name="connsiteX104" fmla="*/ 2376970 w 12192000"/>
              <a:gd name="connsiteY104" fmla="*/ 350129 h 4939827"/>
              <a:gd name="connsiteX105" fmla="*/ 2480155 w 12192000"/>
              <a:gd name="connsiteY105" fmla="*/ 359227 h 4939827"/>
              <a:gd name="connsiteX106" fmla="*/ 2586782 w 12192000"/>
              <a:gd name="connsiteY106" fmla="*/ 339352 h 4939827"/>
              <a:gd name="connsiteX107" fmla="*/ 2679617 w 12192000"/>
              <a:gd name="connsiteY107" fmla="*/ 305383 h 4939827"/>
              <a:gd name="connsiteX108" fmla="*/ 2788947 w 12192000"/>
              <a:gd name="connsiteY108" fmla="*/ 250375 h 4939827"/>
              <a:gd name="connsiteX109" fmla="*/ 2965530 w 12192000"/>
              <a:gd name="connsiteY109" fmla="*/ 245958 h 4939827"/>
              <a:gd name="connsiteX110" fmla="*/ 3103677 w 12192000"/>
              <a:gd name="connsiteY110" fmla="*/ 209527 h 4939827"/>
              <a:gd name="connsiteX111" fmla="*/ 3126759 w 12192000"/>
              <a:gd name="connsiteY111" fmla="*/ 211226 h 4939827"/>
              <a:gd name="connsiteX112" fmla="*/ 3164020 w 12192000"/>
              <a:gd name="connsiteY112" fmla="*/ 212779 h 4939827"/>
              <a:gd name="connsiteX113" fmla="*/ 3285019 w 12192000"/>
              <a:gd name="connsiteY113" fmla="*/ 220535 h 4939827"/>
              <a:gd name="connsiteX114" fmla="*/ 3365154 w 12192000"/>
              <a:gd name="connsiteY114" fmla="*/ 226416 h 4939827"/>
              <a:gd name="connsiteX115" fmla="*/ 3367507 w 12192000"/>
              <a:gd name="connsiteY115" fmla="*/ 225416 h 4939827"/>
              <a:gd name="connsiteX116" fmla="*/ 3387567 w 12192000"/>
              <a:gd name="connsiteY116" fmla="*/ 227103 h 4939827"/>
              <a:gd name="connsiteX117" fmla="*/ 3498001 w 12192000"/>
              <a:gd name="connsiteY117" fmla="*/ 231941 h 4939827"/>
              <a:gd name="connsiteX118" fmla="*/ 3561557 w 12192000"/>
              <a:gd name="connsiteY118" fmla="*/ 228095 h 4939827"/>
              <a:gd name="connsiteX119" fmla="*/ 3611920 w 12192000"/>
              <a:gd name="connsiteY119" fmla="*/ 218094 h 4939827"/>
              <a:gd name="connsiteX120" fmla="*/ 3620528 w 12192000"/>
              <a:gd name="connsiteY120" fmla="*/ 218788 h 4939827"/>
              <a:gd name="connsiteX121" fmla="*/ 3620766 w 12192000"/>
              <a:gd name="connsiteY121" fmla="*/ 218511 h 4939827"/>
              <a:gd name="connsiteX122" fmla="*/ 3629977 w 12192000"/>
              <a:gd name="connsiteY122" fmla="*/ 218664 h 4939827"/>
              <a:gd name="connsiteX123" fmla="*/ 3636217 w 12192000"/>
              <a:gd name="connsiteY123" fmla="*/ 220048 h 4939827"/>
              <a:gd name="connsiteX124" fmla="*/ 3709484 w 12192000"/>
              <a:gd name="connsiteY124" fmla="*/ 186927 h 4939827"/>
              <a:gd name="connsiteX125" fmla="*/ 3761342 w 12192000"/>
              <a:gd name="connsiteY125" fmla="*/ 177474 h 4939827"/>
              <a:gd name="connsiteX126" fmla="*/ 3799748 w 12192000"/>
              <a:gd name="connsiteY126" fmla="*/ 167154 h 4939827"/>
              <a:gd name="connsiteX127" fmla="*/ 3922756 w 12192000"/>
              <a:gd name="connsiteY127" fmla="*/ 194044 h 4939827"/>
              <a:gd name="connsiteX128" fmla="*/ 4028476 w 12192000"/>
              <a:gd name="connsiteY128" fmla="*/ 223679 h 4939827"/>
              <a:gd name="connsiteX129" fmla="*/ 4191582 w 12192000"/>
              <a:gd name="connsiteY129" fmla="*/ 238952 h 4939827"/>
              <a:gd name="connsiteX130" fmla="*/ 4251024 w 12192000"/>
              <a:gd name="connsiteY130" fmla="*/ 240874 h 4939827"/>
              <a:gd name="connsiteX131" fmla="*/ 4355275 w 12192000"/>
              <a:gd name="connsiteY131" fmla="*/ 260205 h 4939827"/>
              <a:gd name="connsiteX132" fmla="*/ 4423807 w 12192000"/>
              <a:gd name="connsiteY132" fmla="*/ 270366 h 4939827"/>
              <a:gd name="connsiteX133" fmla="*/ 4558432 w 12192000"/>
              <a:gd name="connsiteY133" fmla="*/ 269194 h 4939827"/>
              <a:gd name="connsiteX134" fmla="*/ 4635061 w 12192000"/>
              <a:gd name="connsiteY134" fmla="*/ 280682 h 4939827"/>
              <a:gd name="connsiteX135" fmla="*/ 4807427 w 12192000"/>
              <a:gd name="connsiteY135" fmla="*/ 276835 h 4939827"/>
              <a:gd name="connsiteX136" fmla="*/ 5028933 w 12192000"/>
              <a:gd name="connsiteY136" fmla="*/ 183887 h 4939827"/>
              <a:gd name="connsiteX137" fmla="*/ 5093642 w 12192000"/>
              <a:gd name="connsiteY137" fmla="*/ 177214 h 4939827"/>
              <a:gd name="connsiteX138" fmla="*/ 5102642 w 12192000"/>
              <a:gd name="connsiteY138" fmla="*/ 186816 h 4939827"/>
              <a:gd name="connsiteX139" fmla="*/ 5193590 w 12192000"/>
              <a:gd name="connsiteY139" fmla="*/ 156458 h 4939827"/>
              <a:gd name="connsiteX140" fmla="*/ 5323922 w 12192000"/>
              <a:gd name="connsiteY140" fmla="*/ 146332 h 4939827"/>
              <a:gd name="connsiteX141" fmla="*/ 5421860 w 12192000"/>
              <a:gd name="connsiteY141" fmla="*/ 167298 h 4939827"/>
              <a:gd name="connsiteX142" fmla="*/ 5476948 w 12192000"/>
              <a:gd name="connsiteY142" fmla="*/ 173249 h 4939827"/>
              <a:gd name="connsiteX143" fmla="*/ 5516842 w 12192000"/>
              <a:gd name="connsiteY143" fmla="*/ 184018 h 4939827"/>
              <a:gd name="connsiteX144" fmla="*/ 5619415 w 12192000"/>
              <a:gd name="connsiteY144" fmla="*/ 176781 h 4939827"/>
              <a:gd name="connsiteX145" fmla="*/ 5789867 w 12192000"/>
              <a:gd name="connsiteY145" fmla="*/ 150304 h 4939827"/>
              <a:gd name="connsiteX146" fmla="*/ 5825953 w 12192000"/>
              <a:gd name="connsiteY146" fmla="*/ 147907 h 4939827"/>
              <a:gd name="connsiteX147" fmla="*/ 5856168 w 12192000"/>
              <a:gd name="connsiteY147" fmla="*/ 158719 h 4939827"/>
              <a:gd name="connsiteX148" fmla="*/ 5862476 w 12192000"/>
              <a:gd name="connsiteY148" fmla="*/ 172447 h 4939827"/>
              <a:gd name="connsiteX149" fmla="*/ 5882195 w 12192000"/>
              <a:gd name="connsiteY149" fmla="*/ 173195 h 4939827"/>
              <a:gd name="connsiteX150" fmla="*/ 5952585 w 12192000"/>
              <a:gd name="connsiteY150" fmla="*/ 161012 h 4939827"/>
              <a:gd name="connsiteX151" fmla="*/ 6001964 w 12192000"/>
              <a:gd name="connsiteY151" fmla="*/ 154786 h 4939827"/>
              <a:gd name="connsiteX152" fmla="*/ 6184207 w 12192000"/>
              <a:gd name="connsiteY152" fmla="*/ 132658 h 4939827"/>
              <a:gd name="connsiteX153" fmla="*/ 6415830 w 12192000"/>
              <a:gd name="connsiteY153" fmla="*/ 136006 h 4939827"/>
              <a:gd name="connsiteX154" fmla="*/ 6756965 w 12192000"/>
              <a:gd name="connsiteY154" fmla="*/ 57636 h 4939827"/>
              <a:gd name="connsiteX155" fmla="*/ 6819400 w 12192000"/>
              <a:gd name="connsiteY155" fmla="*/ 30742 h 4939827"/>
              <a:gd name="connsiteX156" fmla="*/ 6986370 w 12192000"/>
              <a:gd name="connsiteY156" fmla="*/ 12659 h 4939827"/>
              <a:gd name="connsiteX157" fmla="*/ 6989536 w 12192000"/>
              <a:gd name="connsiteY157" fmla="*/ 14528 h 4939827"/>
              <a:gd name="connsiteX158" fmla="*/ 7015933 w 12192000"/>
              <a:gd name="connsiteY158" fmla="*/ 9653 h 4939827"/>
              <a:gd name="connsiteX159" fmla="*/ 7020592 w 12192000"/>
              <a:gd name="connsiteY159" fmla="*/ 1651 h 4939827"/>
              <a:gd name="connsiteX160" fmla="*/ 7025905 w 12192000"/>
              <a:gd name="connsiteY160"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33396 w 12192000"/>
              <a:gd name="connsiteY50" fmla="*/ 274803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586687 w 12192000"/>
              <a:gd name="connsiteY30" fmla="*/ 264089 h 4939827"/>
              <a:gd name="connsiteX31" fmla="*/ 8672650 w 12192000"/>
              <a:gd name="connsiteY31" fmla="*/ 254821 h 4939827"/>
              <a:gd name="connsiteX32" fmla="*/ 8785543 w 12192000"/>
              <a:gd name="connsiteY32" fmla="*/ 263406 h 4939827"/>
              <a:gd name="connsiteX33" fmla="*/ 8830588 w 12192000"/>
              <a:gd name="connsiteY33" fmla="*/ 265483 h 4939827"/>
              <a:gd name="connsiteX34" fmla="*/ 8905142 w 12192000"/>
              <a:gd name="connsiteY34" fmla="*/ 264958 h 4939827"/>
              <a:gd name="connsiteX35" fmla="*/ 8968582 w 12192000"/>
              <a:gd name="connsiteY35" fmla="*/ 262728 h 4939827"/>
              <a:gd name="connsiteX36" fmla="*/ 8972994 w 12192000"/>
              <a:gd name="connsiteY36" fmla="*/ 263284 h 4939827"/>
              <a:gd name="connsiteX37" fmla="*/ 9004605 w 12192000"/>
              <a:gd name="connsiteY37" fmla="*/ 258041 h 4939827"/>
              <a:gd name="connsiteX38" fmla="*/ 9016165 w 12192000"/>
              <a:gd name="connsiteY38" fmla="*/ 261258 h 4939827"/>
              <a:gd name="connsiteX39" fmla="*/ 9043297 w 12192000"/>
              <a:gd name="connsiteY39" fmla="*/ 281547 h 4939827"/>
              <a:gd name="connsiteX40" fmla="*/ 9048315 w 12192000"/>
              <a:gd name="connsiteY40" fmla="*/ 279264 h 4939827"/>
              <a:gd name="connsiteX41" fmla="*/ 9054706 w 12192000"/>
              <a:gd name="connsiteY41" fmla="*/ 278538 h 4939827"/>
              <a:gd name="connsiteX42" fmla="*/ 9070919 w 12192000"/>
              <a:gd name="connsiteY42" fmla="*/ 281810 h 4939827"/>
              <a:gd name="connsiteX43" fmla="*/ 9076813 w 12192000"/>
              <a:gd name="connsiteY43" fmla="*/ 283909 h 4939827"/>
              <a:gd name="connsiteX44" fmla="*/ 9085871 w 12192000"/>
              <a:gd name="connsiteY44" fmla="*/ 285133 h 4939827"/>
              <a:gd name="connsiteX45" fmla="*/ 9086159 w 12192000"/>
              <a:gd name="connsiteY45" fmla="*/ 284887 h 4939827"/>
              <a:gd name="connsiteX46" fmla="*/ 9134606 w 12192000"/>
              <a:gd name="connsiteY46" fmla="*/ 288168 h 4939827"/>
              <a:gd name="connsiteX47" fmla="*/ 9195590 w 12192000"/>
              <a:gd name="connsiteY47" fmla="*/ 279568 h 4939827"/>
              <a:gd name="connsiteX48" fmla="*/ 9219336 w 12192000"/>
              <a:gd name="connsiteY48" fmla="*/ 278133 h 4939827"/>
              <a:gd name="connsiteX49" fmla="*/ 9232362 w 12192000"/>
              <a:gd name="connsiteY49" fmla="*/ 275894 h 4939827"/>
              <a:gd name="connsiteX50" fmla="*/ 9283638 w 12192000"/>
              <a:gd name="connsiteY50" fmla="*/ 299924 h 4939827"/>
              <a:gd name="connsiteX51" fmla="*/ 9371484 w 12192000"/>
              <a:gd name="connsiteY51" fmla="*/ 329634 h 4939827"/>
              <a:gd name="connsiteX52" fmla="*/ 9404829 w 12192000"/>
              <a:gd name="connsiteY52" fmla="*/ 339038 h 4939827"/>
              <a:gd name="connsiteX53" fmla="*/ 9427021 w 12192000"/>
              <a:gd name="connsiteY53" fmla="*/ 358784 h 4939827"/>
              <a:gd name="connsiteX54" fmla="*/ 9670844 w 12192000"/>
              <a:gd name="connsiteY54" fmla="*/ 405128 h 4939827"/>
              <a:gd name="connsiteX55" fmla="*/ 9816083 w 12192000"/>
              <a:gd name="connsiteY55" fmla="*/ 416573 h 4939827"/>
              <a:gd name="connsiteX56" fmla="*/ 9936741 w 12192000"/>
              <a:gd name="connsiteY56" fmla="*/ 437044 h 4939827"/>
              <a:gd name="connsiteX57" fmla="*/ 10050093 w 12192000"/>
              <a:gd name="connsiteY57" fmla="*/ 443783 h 4939827"/>
              <a:gd name="connsiteX58" fmla="*/ 10130090 w 12192000"/>
              <a:gd name="connsiteY58" fmla="*/ 459520 h 4939827"/>
              <a:gd name="connsiteX59" fmla="*/ 10173456 w 12192000"/>
              <a:gd name="connsiteY59" fmla="*/ 457749 h 4939827"/>
              <a:gd name="connsiteX60" fmla="*/ 10218232 w 12192000"/>
              <a:gd name="connsiteY60" fmla="*/ 459820 h 4939827"/>
              <a:gd name="connsiteX61" fmla="*/ 10354176 w 12192000"/>
              <a:gd name="connsiteY61" fmla="*/ 471377 h 4939827"/>
              <a:gd name="connsiteX62" fmla="*/ 10430681 w 12192000"/>
              <a:gd name="connsiteY62" fmla="*/ 481226 h 4939827"/>
              <a:gd name="connsiteX63" fmla="*/ 10478169 w 12192000"/>
              <a:gd name="connsiteY63" fmla="*/ 481774 h 4939827"/>
              <a:gd name="connsiteX64" fmla="*/ 10540907 w 12192000"/>
              <a:gd name="connsiteY64" fmla="*/ 485607 h 4939827"/>
              <a:gd name="connsiteX65" fmla="*/ 10614941 w 12192000"/>
              <a:gd name="connsiteY65" fmla="*/ 487592 h 4939827"/>
              <a:gd name="connsiteX66" fmla="*/ 10674098 w 12192000"/>
              <a:gd name="connsiteY66" fmla="*/ 521656 h 4939827"/>
              <a:gd name="connsiteX67" fmla="*/ 10874834 w 12192000"/>
              <a:gd name="connsiteY67" fmla="*/ 574867 h 4939827"/>
              <a:gd name="connsiteX68" fmla="*/ 10944981 w 12192000"/>
              <a:gd name="connsiteY68" fmla="*/ 615042 h 4939827"/>
              <a:gd name="connsiteX69" fmla="*/ 11006376 w 12192000"/>
              <a:gd name="connsiteY69" fmla="*/ 645957 h 4939827"/>
              <a:gd name="connsiteX70" fmla="*/ 11076308 w 12192000"/>
              <a:gd name="connsiteY70" fmla="*/ 675698 h 4939827"/>
              <a:gd name="connsiteX71" fmla="*/ 11148789 w 12192000"/>
              <a:gd name="connsiteY71" fmla="*/ 685041 h 4939827"/>
              <a:gd name="connsiteX72" fmla="*/ 11249129 w 12192000"/>
              <a:gd name="connsiteY72" fmla="*/ 684218 h 4939827"/>
              <a:gd name="connsiteX73" fmla="*/ 11299915 w 12192000"/>
              <a:gd name="connsiteY73" fmla="*/ 692177 h 4939827"/>
              <a:gd name="connsiteX74" fmla="*/ 11386973 w 12192000"/>
              <a:gd name="connsiteY74" fmla="*/ 708209 h 4939827"/>
              <a:gd name="connsiteX75" fmla="*/ 11500105 w 12192000"/>
              <a:gd name="connsiteY75" fmla="*/ 735014 h 4939827"/>
              <a:gd name="connsiteX76" fmla="*/ 11621735 w 12192000"/>
              <a:gd name="connsiteY76" fmla="*/ 789584 h 4939827"/>
              <a:gd name="connsiteX77" fmla="*/ 11691200 w 12192000"/>
              <a:gd name="connsiteY77" fmla="*/ 867902 h 4939827"/>
              <a:gd name="connsiteX78" fmla="*/ 11819427 w 12192000"/>
              <a:gd name="connsiteY78" fmla="*/ 911634 h 4939827"/>
              <a:gd name="connsiteX79" fmla="*/ 11969720 w 12192000"/>
              <a:gd name="connsiteY79" fmla="*/ 964737 h 4939827"/>
              <a:gd name="connsiteX80" fmla="*/ 12055766 w 12192000"/>
              <a:gd name="connsiteY80" fmla="*/ 991268 h 4939827"/>
              <a:gd name="connsiteX81" fmla="*/ 12171539 w 12192000"/>
              <a:gd name="connsiteY81" fmla="*/ 995427 h 4939827"/>
              <a:gd name="connsiteX82" fmla="*/ 12187831 w 12192000"/>
              <a:gd name="connsiteY82" fmla="*/ 996580 h 4939827"/>
              <a:gd name="connsiteX83" fmla="*/ 12192000 w 12192000"/>
              <a:gd name="connsiteY83" fmla="*/ 996726 h 4939827"/>
              <a:gd name="connsiteX84" fmla="*/ 12192000 w 12192000"/>
              <a:gd name="connsiteY84" fmla="*/ 4939827 h 4939827"/>
              <a:gd name="connsiteX85" fmla="*/ 0 w 12192000"/>
              <a:gd name="connsiteY85" fmla="*/ 4939827 h 4939827"/>
              <a:gd name="connsiteX86" fmla="*/ 0 w 12192000"/>
              <a:gd name="connsiteY86" fmla="*/ 512043 h 4939827"/>
              <a:gd name="connsiteX87" fmla="*/ 7381 w 12192000"/>
              <a:gd name="connsiteY87" fmla="*/ 512580 h 4939827"/>
              <a:gd name="connsiteX88" fmla="*/ 100029 w 12192000"/>
              <a:gd name="connsiteY88" fmla="*/ 504758 h 4939827"/>
              <a:gd name="connsiteX89" fmla="*/ 155244 w 12192000"/>
              <a:gd name="connsiteY89" fmla="*/ 525130 h 4939827"/>
              <a:gd name="connsiteX90" fmla="*/ 254366 w 12192000"/>
              <a:gd name="connsiteY90" fmla="*/ 534449 h 4939827"/>
              <a:gd name="connsiteX91" fmla="*/ 447292 w 12192000"/>
              <a:gd name="connsiteY91" fmla="*/ 542725 h 4939827"/>
              <a:gd name="connsiteX92" fmla="*/ 628105 w 12192000"/>
              <a:gd name="connsiteY92" fmla="*/ 547853 h 4939827"/>
              <a:gd name="connsiteX93" fmla="*/ 783146 w 12192000"/>
              <a:gd name="connsiteY93" fmla="*/ 591799 h 4939827"/>
              <a:gd name="connsiteX94" fmla="*/ 1043676 w 12192000"/>
              <a:gd name="connsiteY94" fmla="*/ 591887 h 4939827"/>
              <a:gd name="connsiteX95" fmla="*/ 1281816 w 12192000"/>
              <a:gd name="connsiteY95" fmla="*/ 520946 h 4939827"/>
              <a:gd name="connsiteX96" fmla="*/ 1486347 w 12192000"/>
              <a:gd name="connsiteY96" fmla="*/ 487310 h 4939827"/>
              <a:gd name="connsiteX97" fmla="*/ 1568079 w 12192000"/>
              <a:gd name="connsiteY97" fmla="*/ 462531 h 4939827"/>
              <a:gd name="connsiteX98" fmla="*/ 1622516 w 12192000"/>
              <a:gd name="connsiteY98" fmla="*/ 466058 h 4939827"/>
              <a:gd name="connsiteX99" fmla="*/ 1655457 w 12192000"/>
              <a:gd name="connsiteY99" fmla="*/ 465359 h 4939827"/>
              <a:gd name="connsiteX100" fmla="*/ 1717454 w 12192000"/>
              <a:gd name="connsiteY100" fmla="*/ 417203 h 4939827"/>
              <a:gd name="connsiteX101" fmla="*/ 1913794 w 12192000"/>
              <a:gd name="connsiteY101" fmla="*/ 365255 h 4939827"/>
              <a:gd name="connsiteX102" fmla="*/ 2129762 w 12192000"/>
              <a:gd name="connsiteY102" fmla="*/ 367832 h 4939827"/>
              <a:gd name="connsiteX103" fmla="*/ 2376970 w 12192000"/>
              <a:gd name="connsiteY103" fmla="*/ 350129 h 4939827"/>
              <a:gd name="connsiteX104" fmla="*/ 2480155 w 12192000"/>
              <a:gd name="connsiteY104" fmla="*/ 359227 h 4939827"/>
              <a:gd name="connsiteX105" fmla="*/ 2586782 w 12192000"/>
              <a:gd name="connsiteY105" fmla="*/ 339352 h 4939827"/>
              <a:gd name="connsiteX106" fmla="*/ 2679617 w 12192000"/>
              <a:gd name="connsiteY106" fmla="*/ 305383 h 4939827"/>
              <a:gd name="connsiteX107" fmla="*/ 2788947 w 12192000"/>
              <a:gd name="connsiteY107" fmla="*/ 250375 h 4939827"/>
              <a:gd name="connsiteX108" fmla="*/ 2965530 w 12192000"/>
              <a:gd name="connsiteY108" fmla="*/ 245958 h 4939827"/>
              <a:gd name="connsiteX109" fmla="*/ 3103677 w 12192000"/>
              <a:gd name="connsiteY109" fmla="*/ 209527 h 4939827"/>
              <a:gd name="connsiteX110" fmla="*/ 3126759 w 12192000"/>
              <a:gd name="connsiteY110" fmla="*/ 211226 h 4939827"/>
              <a:gd name="connsiteX111" fmla="*/ 3164020 w 12192000"/>
              <a:gd name="connsiteY111" fmla="*/ 212779 h 4939827"/>
              <a:gd name="connsiteX112" fmla="*/ 3285019 w 12192000"/>
              <a:gd name="connsiteY112" fmla="*/ 220535 h 4939827"/>
              <a:gd name="connsiteX113" fmla="*/ 3365154 w 12192000"/>
              <a:gd name="connsiteY113" fmla="*/ 226416 h 4939827"/>
              <a:gd name="connsiteX114" fmla="*/ 3367507 w 12192000"/>
              <a:gd name="connsiteY114" fmla="*/ 225416 h 4939827"/>
              <a:gd name="connsiteX115" fmla="*/ 3387567 w 12192000"/>
              <a:gd name="connsiteY115" fmla="*/ 227103 h 4939827"/>
              <a:gd name="connsiteX116" fmla="*/ 3498001 w 12192000"/>
              <a:gd name="connsiteY116" fmla="*/ 231941 h 4939827"/>
              <a:gd name="connsiteX117" fmla="*/ 3561557 w 12192000"/>
              <a:gd name="connsiteY117" fmla="*/ 228095 h 4939827"/>
              <a:gd name="connsiteX118" fmla="*/ 3611920 w 12192000"/>
              <a:gd name="connsiteY118" fmla="*/ 218094 h 4939827"/>
              <a:gd name="connsiteX119" fmla="*/ 3620528 w 12192000"/>
              <a:gd name="connsiteY119" fmla="*/ 218788 h 4939827"/>
              <a:gd name="connsiteX120" fmla="*/ 3620766 w 12192000"/>
              <a:gd name="connsiteY120" fmla="*/ 218511 h 4939827"/>
              <a:gd name="connsiteX121" fmla="*/ 3629977 w 12192000"/>
              <a:gd name="connsiteY121" fmla="*/ 218664 h 4939827"/>
              <a:gd name="connsiteX122" fmla="*/ 3636217 w 12192000"/>
              <a:gd name="connsiteY122" fmla="*/ 220048 h 4939827"/>
              <a:gd name="connsiteX123" fmla="*/ 3709484 w 12192000"/>
              <a:gd name="connsiteY123" fmla="*/ 186927 h 4939827"/>
              <a:gd name="connsiteX124" fmla="*/ 3761342 w 12192000"/>
              <a:gd name="connsiteY124" fmla="*/ 177474 h 4939827"/>
              <a:gd name="connsiteX125" fmla="*/ 3799748 w 12192000"/>
              <a:gd name="connsiteY125" fmla="*/ 167154 h 4939827"/>
              <a:gd name="connsiteX126" fmla="*/ 3922756 w 12192000"/>
              <a:gd name="connsiteY126" fmla="*/ 194044 h 4939827"/>
              <a:gd name="connsiteX127" fmla="*/ 4028476 w 12192000"/>
              <a:gd name="connsiteY127" fmla="*/ 223679 h 4939827"/>
              <a:gd name="connsiteX128" fmla="*/ 4191582 w 12192000"/>
              <a:gd name="connsiteY128" fmla="*/ 238952 h 4939827"/>
              <a:gd name="connsiteX129" fmla="*/ 4251024 w 12192000"/>
              <a:gd name="connsiteY129" fmla="*/ 240874 h 4939827"/>
              <a:gd name="connsiteX130" fmla="*/ 4355275 w 12192000"/>
              <a:gd name="connsiteY130" fmla="*/ 260205 h 4939827"/>
              <a:gd name="connsiteX131" fmla="*/ 4423807 w 12192000"/>
              <a:gd name="connsiteY131" fmla="*/ 270366 h 4939827"/>
              <a:gd name="connsiteX132" fmla="*/ 4558432 w 12192000"/>
              <a:gd name="connsiteY132" fmla="*/ 269194 h 4939827"/>
              <a:gd name="connsiteX133" fmla="*/ 4635061 w 12192000"/>
              <a:gd name="connsiteY133" fmla="*/ 280682 h 4939827"/>
              <a:gd name="connsiteX134" fmla="*/ 4807427 w 12192000"/>
              <a:gd name="connsiteY134" fmla="*/ 276835 h 4939827"/>
              <a:gd name="connsiteX135" fmla="*/ 5028933 w 12192000"/>
              <a:gd name="connsiteY135" fmla="*/ 183887 h 4939827"/>
              <a:gd name="connsiteX136" fmla="*/ 5093642 w 12192000"/>
              <a:gd name="connsiteY136" fmla="*/ 177214 h 4939827"/>
              <a:gd name="connsiteX137" fmla="*/ 5102642 w 12192000"/>
              <a:gd name="connsiteY137" fmla="*/ 186816 h 4939827"/>
              <a:gd name="connsiteX138" fmla="*/ 5193590 w 12192000"/>
              <a:gd name="connsiteY138" fmla="*/ 156458 h 4939827"/>
              <a:gd name="connsiteX139" fmla="*/ 5323922 w 12192000"/>
              <a:gd name="connsiteY139" fmla="*/ 146332 h 4939827"/>
              <a:gd name="connsiteX140" fmla="*/ 5421860 w 12192000"/>
              <a:gd name="connsiteY140" fmla="*/ 167298 h 4939827"/>
              <a:gd name="connsiteX141" fmla="*/ 5476948 w 12192000"/>
              <a:gd name="connsiteY141" fmla="*/ 173249 h 4939827"/>
              <a:gd name="connsiteX142" fmla="*/ 5516842 w 12192000"/>
              <a:gd name="connsiteY142" fmla="*/ 184018 h 4939827"/>
              <a:gd name="connsiteX143" fmla="*/ 5619415 w 12192000"/>
              <a:gd name="connsiteY143" fmla="*/ 176781 h 4939827"/>
              <a:gd name="connsiteX144" fmla="*/ 5789867 w 12192000"/>
              <a:gd name="connsiteY144" fmla="*/ 150304 h 4939827"/>
              <a:gd name="connsiteX145" fmla="*/ 5825953 w 12192000"/>
              <a:gd name="connsiteY145" fmla="*/ 147907 h 4939827"/>
              <a:gd name="connsiteX146" fmla="*/ 5856168 w 12192000"/>
              <a:gd name="connsiteY146" fmla="*/ 158719 h 4939827"/>
              <a:gd name="connsiteX147" fmla="*/ 5862476 w 12192000"/>
              <a:gd name="connsiteY147" fmla="*/ 172447 h 4939827"/>
              <a:gd name="connsiteX148" fmla="*/ 5882195 w 12192000"/>
              <a:gd name="connsiteY148" fmla="*/ 173195 h 4939827"/>
              <a:gd name="connsiteX149" fmla="*/ 5952585 w 12192000"/>
              <a:gd name="connsiteY149" fmla="*/ 161012 h 4939827"/>
              <a:gd name="connsiteX150" fmla="*/ 6001964 w 12192000"/>
              <a:gd name="connsiteY150" fmla="*/ 154786 h 4939827"/>
              <a:gd name="connsiteX151" fmla="*/ 6184207 w 12192000"/>
              <a:gd name="connsiteY151" fmla="*/ 132658 h 4939827"/>
              <a:gd name="connsiteX152" fmla="*/ 6415830 w 12192000"/>
              <a:gd name="connsiteY152" fmla="*/ 136006 h 4939827"/>
              <a:gd name="connsiteX153" fmla="*/ 6756965 w 12192000"/>
              <a:gd name="connsiteY153" fmla="*/ 57636 h 4939827"/>
              <a:gd name="connsiteX154" fmla="*/ 6819400 w 12192000"/>
              <a:gd name="connsiteY154" fmla="*/ 30742 h 4939827"/>
              <a:gd name="connsiteX155" fmla="*/ 6986370 w 12192000"/>
              <a:gd name="connsiteY155" fmla="*/ 12659 h 4939827"/>
              <a:gd name="connsiteX156" fmla="*/ 6989536 w 12192000"/>
              <a:gd name="connsiteY156" fmla="*/ 14528 h 4939827"/>
              <a:gd name="connsiteX157" fmla="*/ 7015933 w 12192000"/>
              <a:gd name="connsiteY157" fmla="*/ 9653 h 4939827"/>
              <a:gd name="connsiteX158" fmla="*/ 7020592 w 12192000"/>
              <a:gd name="connsiteY158" fmla="*/ 1651 h 4939827"/>
              <a:gd name="connsiteX159" fmla="*/ 7025905 w 12192000"/>
              <a:gd name="connsiteY159"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581827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166439 w 12192000"/>
              <a:gd name="connsiteY19" fmla="*/ 252699 h 4939827"/>
              <a:gd name="connsiteX20" fmla="*/ 8281371 w 12192000"/>
              <a:gd name="connsiteY20" fmla="*/ 256875 h 4939827"/>
              <a:gd name="connsiteX21" fmla="*/ 8381609 w 12192000"/>
              <a:gd name="connsiteY21" fmla="*/ 240618 h 4939827"/>
              <a:gd name="connsiteX22" fmla="*/ 8406759 w 12192000"/>
              <a:gd name="connsiteY22" fmla="*/ 232517 h 4939827"/>
              <a:gd name="connsiteX23" fmla="*/ 8426506 w 12192000"/>
              <a:gd name="connsiteY23" fmla="*/ 241842 h 4939827"/>
              <a:gd name="connsiteX24" fmla="*/ 8427949 w 12192000"/>
              <a:gd name="connsiteY24" fmla="*/ 240981 h 4939827"/>
              <a:gd name="connsiteX25" fmla="*/ 8441468 w 12192000"/>
              <a:gd name="connsiteY25" fmla="*/ 241157 h 4939827"/>
              <a:gd name="connsiteX26" fmla="*/ 8565757 w 12192000"/>
              <a:gd name="connsiteY26" fmla="*/ 255317 h 4939827"/>
              <a:gd name="connsiteX27" fmla="*/ 8573171 w 12192000"/>
              <a:gd name="connsiteY27" fmla="*/ 258426 h 4939827"/>
              <a:gd name="connsiteX28" fmla="*/ 8573548 w 12192000"/>
              <a:gd name="connsiteY28" fmla="*/ 258241 h 4939827"/>
              <a:gd name="connsiteX29" fmla="*/ 8622021 w 12192000"/>
              <a:gd name="connsiteY29" fmla="*/ 261028 h 4939827"/>
              <a:gd name="connsiteX30" fmla="*/ 8672650 w 12192000"/>
              <a:gd name="connsiteY30" fmla="*/ 254821 h 4939827"/>
              <a:gd name="connsiteX31" fmla="*/ 8785543 w 12192000"/>
              <a:gd name="connsiteY31" fmla="*/ 263406 h 4939827"/>
              <a:gd name="connsiteX32" fmla="*/ 8830588 w 12192000"/>
              <a:gd name="connsiteY32" fmla="*/ 265483 h 4939827"/>
              <a:gd name="connsiteX33" fmla="*/ 8905142 w 12192000"/>
              <a:gd name="connsiteY33" fmla="*/ 264958 h 4939827"/>
              <a:gd name="connsiteX34" fmla="*/ 8968582 w 12192000"/>
              <a:gd name="connsiteY34" fmla="*/ 262728 h 4939827"/>
              <a:gd name="connsiteX35" fmla="*/ 8972994 w 12192000"/>
              <a:gd name="connsiteY35" fmla="*/ 263284 h 4939827"/>
              <a:gd name="connsiteX36" fmla="*/ 9004605 w 12192000"/>
              <a:gd name="connsiteY36" fmla="*/ 258041 h 4939827"/>
              <a:gd name="connsiteX37" fmla="*/ 9016165 w 12192000"/>
              <a:gd name="connsiteY37" fmla="*/ 261258 h 4939827"/>
              <a:gd name="connsiteX38" fmla="*/ 9043297 w 12192000"/>
              <a:gd name="connsiteY38" fmla="*/ 281547 h 4939827"/>
              <a:gd name="connsiteX39" fmla="*/ 9048315 w 12192000"/>
              <a:gd name="connsiteY39" fmla="*/ 279264 h 4939827"/>
              <a:gd name="connsiteX40" fmla="*/ 9054706 w 12192000"/>
              <a:gd name="connsiteY40" fmla="*/ 278538 h 4939827"/>
              <a:gd name="connsiteX41" fmla="*/ 9070919 w 12192000"/>
              <a:gd name="connsiteY41" fmla="*/ 281810 h 4939827"/>
              <a:gd name="connsiteX42" fmla="*/ 9076813 w 12192000"/>
              <a:gd name="connsiteY42" fmla="*/ 283909 h 4939827"/>
              <a:gd name="connsiteX43" fmla="*/ 9085871 w 12192000"/>
              <a:gd name="connsiteY43" fmla="*/ 285133 h 4939827"/>
              <a:gd name="connsiteX44" fmla="*/ 9086159 w 12192000"/>
              <a:gd name="connsiteY44" fmla="*/ 284887 h 4939827"/>
              <a:gd name="connsiteX45" fmla="*/ 9134606 w 12192000"/>
              <a:gd name="connsiteY45" fmla="*/ 288168 h 4939827"/>
              <a:gd name="connsiteX46" fmla="*/ 9195590 w 12192000"/>
              <a:gd name="connsiteY46" fmla="*/ 279568 h 4939827"/>
              <a:gd name="connsiteX47" fmla="*/ 9219336 w 12192000"/>
              <a:gd name="connsiteY47" fmla="*/ 278133 h 4939827"/>
              <a:gd name="connsiteX48" fmla="*/ 9232362 w 12192000"/>
              <a:gd name="connsiteY48" fmla="*/ 275894 h 4939827"/>
              <a:gd name="connsiteX49" fmla="*/ 9283638 w 12192000"/>
              <a:gd name="connsiteY49" fmla="*/ 299924 h 4939827"/>
              <a:gd name="connsiteX50" fmla="*/ 9371484 w 12192000"/>
              <a:gd name="connsiteY50" fmla="*/ 329634 h 4939827"/>
              <a:gd name="connsiteX51" fmla="*/ 9404829 w 12192000"/>
              <a:gd name="connsiteY51" fmla="*/ 339038 h 4939827"/>
              <a:gd name="connsiteX52" fmla="*/ 9427021 w 12192000"/>
              <a:gd name="connsiteY52" fmla="*/ 358784 h 4939827"/>
              <a:gd name="connsiteX53" fmla="*/ 9670844 w 12192000"/>
              <a:gd name="connsiteY53" fmla="*/ 405128 h 4939827"/>
              <a:gd name="connsiteX54" fmla="*/ 9816083 w 12192000"/>
              <a:gd name="connsiteY54" fmla="*/ 416573 h 4939827"/>
              <a:gd name="connsiteX55" fmla="*/ 9936741 w 12192000"/>
              <a:gd name="connsiteY55" fmla="*/ 437044 h 4939827"/>
              <a:gd name="connsiteX56" fmla="*/ 10050093 w 12192000"/>
              <a:gd name="connsiteY56" fmla="*/ 443783 h 4939827"/>
              <a:gd name="connsiteX57" fmla="*/ 10130090 w 12192000"/>
              <a:gd name="connsiteY57" fmla="*/ 459520 h 4939827"/>
              <a:gd name="connsiteX58" fmla="*/ 10173456 w 12192000"/>
              <a:gd name="connsiteY58" fmla="*/ 457749 h 4939827"/>
              <a:gd name="connsiteX59" fmla="*/ 10218232 w 12192000"/>
              <a:gd name="connsiteY59" fmla="*/ 459820 h 4939827"/>
              <a:gd name="connsiteX60" fmla="*/ 10354176 w 12192000"/>
              <a:gd name="connsiteY60" fmla="*/ 471377 h 4939827"/>
              <a:gd name="connsiteX61" fmla="*/ 10430681 w 12192000"/>
              <a:gd name="connsiteY61" fmla="*/ 481226 h 4939827"/>
              <a:gd name="connsiteX62" fmla="*/ 10478169 w 12192000"/>
              <a:gd name="connsiteY62" fmla="*/ 481774 h 4939827"/>
              <a:gd name="connsiteX63" fmla="*/ 10540907 w 12192000"/>
              <a:gd name="connsiteY63" fmla="*/ 485607 h 4939827"/>
              <a:gd name="connsiteX64" fmla="*/ 10614941 w 12192000"/>
              <a:gd name="connsiteY64" fmla="*/ 487592 h 4939827"/>
              <a:gd name="connsiteX65" fmla="*/ 10674098 w 12192000"/>
              <a:gd name="connsiteY65" fmla="*/ 521656 h 4939827"/>
              <a:gd name="connsiteX66" fmla="*/ 10874834 w 12192000"/>
              <a:gd name="connsiteY66" fmla="*/ 574867 h 4939827"/>
              <a:gd name="connsiteX67" fmla="*/ 10944981 w 12192000"/>
              <a:gd name="connsiteY67" fmla="*/ 615042 h 4939827"/>
              <a:gd name="connsiteX68" fmla="*/ 11006376 w 12192000"/>
              <a:gd name="connsiteY68" fmla="*/ 645957 h 4939827"/>
              <a:gd name="connsiteX69" fmla="*/ 11076308 w 12192000"/>
              <a:gd name="connsiteY69" fmla="*/ 675698 h 4939827"/>
              <a:gd name="connsiteX70" fmla="*/ 11148789 w 12192000"/>
              <a:gd name="connsiteY70" fmla="*/ 685041 h 4939827"/>
              <a:gd name="connsiteX71" fmla="*/ 11249129 w 12192000"/>
              <a:gd name="connsiteY71" fmla="*/ 684218 h 4939827"/>
              <a:gd name="connsiteX72" fmla="*/ 11299915 w 12192000"/>
              <a:gd name="connsiteY72" fmla="*/ 692177 h 4939827"/>
              <a:gd name="connsiteX73" fmla="*/ 11386973 w 12192000"/>
              <a:gd name="connsiteY73" fmla="*/ 708209 h 4939827"/>
              <a:gd name="connsiteX74" fmla="*/ 11500105 w 12192000"/>
              <a:gd name="connsiteY74" fmla="*/ 735014 h 4939827"/>
              <a:gd name="connsiteX75" fmla="*/ 11621735 w 12192000"/>
              <a:gd name="connsiteY75" fmla="*/ 789584 h 4939827"/>
              <a:gd name="connsiteX76" fmla="*/ 11691200 w 12192000"/>
              <a:gd name="connsiteY76" fmla="*/ 867902 h 4939827"/>
              <a:gd name="connsiteX77" fmla="*/ 11819427 w 12192000"/>
              <a:gd name="connsiteY77" fmla="*/ 911634 h 4939827"/>
              <a:gd name="connsiteX78" fmla="*/ 11969720 w 12192000"/>
              <a:gd name="connsiteY78" fmla="*/ 964737 h 4939827"/>
              <a:gd name="connsiteX79" fmla="*/ 12055766 w 12192000"/>
              <a:gd name="connsiteY79" fmla="*/ 991268 h 4939827"/>
              <a:gd name="connsiteX80" fmla="*/ 12171539 w 12192000"/>
              <a:gd name="connsiteY80" fmla="*/ 995427 h 4939827"/>
              <a:gd name="connsiteX81" fmla="*/ 12187831 w 12192000"/>
              <a:gd name="connsiteY81" fmla="*/ 996580 h 4939827"/>
              <a:gd name="connsiteX82" fmla="*/ 12192000 w 12192000"/>
              <a:gd name="connsiteY82" fmla="*/ 996726 h 4939827"/>
              <a:gd name="connsiteX83" fmla="*/ 12192000 w 12192000"/>
              <a:gd name="connsiteY83" fmla="*/ 4939827 h 4939827"/>
              <a:gd name="connsiteX84" fmla="*/ 0 w 12192000"/>
              <a:gd name="connsiteY84" fmla="*/ 4939827 h 4939827"/>
              <a:gd name="connsiteX85" fmla="*/ 0 w 12192000"/>
              <a:gd name="connsiteY85" fmla="*/ 512043 h 4939827"/>
              <a:gd name="connsiteX86" fmla="*/ 7381 w 12192000"/>
              <a:gd name="connsiteY86" fmla="*/ 512580 h 4939827"/>
              <a:gd name="connsiteX87" fmla="*/ 100029 w 12192000"/>
              <a:gd name="connsiteY87" fmla="*/ 504758 h 4939827"/>
              <a:gd name="connsiteX88" fmla="*/ 155244 w 12192000"/>
              <a:gd name="connsiteY88" fmla="*/ 525130 h 4939827"/>
              <a:gd name="connsiteX89" fmla="*/ 254366 w 12192000"/>
              <a:gd name="connsiteY89" fmla="*/ 534449 h 4939827"/>
              <a:gd name="connsiteX90" fmla="*/ 447292 w 12192000"/>
              <a:gd name="connsiteY90" fmla="*/ 542725 h 4939827"/>
              <a:gd name="connsiteX91" fmla="*/ 628105 w 12192000"/>
              <a:gd name="connsiteY91" fmla="*/ 547853 h 4939827"/>
              <a:gd name="connsiteX92" fmla="*/ 783146 w 12192000"/>
              <a:gd name="connsiteY92" fmla="*/ 591799 h 4939827"/>
              <a:gd name="connsiteX93" fmla="*/ 1043676 w 12192000"/>
              <a:gd name="connsiteY93" fmla="*/ 591887 h 4939827"/>
              <a:gd name="connsiteX94" fmla="*/ 1281816 w 12192000"/>
              <a:gd name="connsiteY94" fmla="*/ 520946 h 4939827"/>
              <a:gd name="connsiteX95" fmla="*/ 1486347 w 12192000"/>
              <a:gd name="connsiteY95" fmla="*/ 487310 h 4939827"/>
              <a:gd name="connsiteX96" fmla="*/ 1568079 w 12192000"/>
              <a:gd name="connsiteY96" fmla="*/ 462531 h 4939827"/>
              <a:gd name="connsiteX97" fmla="*/ 1622516 w 12192000"/>
              <a:gd name="connsiteY97" fmla="*/ 466058 h 4939827"/>
              <a:gd name="connsiteX98" fmla="*/ 1655457 w 12192000"/>
              <a:gd name="connsiteY98" fmla="*/ 465359 h 4939827"/>
              <a:gd name="connsiteX99" fmla="*/ 1717454 w 12192000"/>
              <a:gd name="connsiteY99" fmla="*/ 417203 h 4939827"/>
              <a:gd name="connsiteX100" fmla="*/ 1913794 w 12192000"/>
              <a:gd name="connsiteY100" fmla="*/ 365255 h 4939827"/>
              <a:gd name="connsiteX101" fmla="*/ 2129762 w 12192000"/>
              <a:gd name="connsiteY101" fmla="*/ 367832 h 4939827"/>
              <a:gd name="connsiteX102" fmla="*/ 2376970 w 12192000"/>
              <a:gd name="connsiteY102" fmla="*/ 350129 h 4939827"/>
              <a:gd name="connsiteX103" fmla="*/ 2480155 w 12192000"/>
              <a:gd name="connsiteY103" fmla="*/ 359227 h 4939827"/>
              <a:gd name="connsiteX104" fmla="*/ 2586782 w 12192000"/>
              <a:gd name="connsiteY104" fmla="*/ 339352 h 4939827"/>
              <a:gd name="connsiteX105" fmla="*/ 2679617 w 12192000"/>
              <a:gd name="connsiteY105" fmla="*/ 305383 h 4939827"/>
              <a:gd name="connsiteX106" fmla="*/ 2788947 w 12192000"/>
              <a:gd name="connsiteY106" fmla="*/ 250375 h 4939827"/>
              <a:gd name="connsiteX107" fmla="*/ 2965530 w 12192000"/>
              <a:gd name="connsiteY107" fmla="*/ 245958 h 4939827"/>
              <a:gd name="connsiteX108" fmla="*/ 3103677 w 12192000"/>
              <a:gd name="connsiteY108" fmla="*/ 209527 h 4939827"/>
              <a:gd name="connsiteX109" fmla="*/ 3126759 w 12192000"/>
              <a:gd name="connsiteY109" fmla="*/ 211226 h 4939827"/>
              <a:gd name="connsiteX110" fmla="*/ 3164020 w 12192000"/>
              <a:gd name="connsiteY110" fmla="*/ 212779 h 4939827"/>
              <a:gd name="connsiteX111" fmla="*/ 3285019 w 12192000"/>
              <a:gd name="connsiteY111" fmla="*/ 220535 h 4939827"/>
              <a:gd name="connsiteX112" fmla="*/ 3365154 w 12192000"/>
              <a:gd name="connsiteY112" fmla="*/ 226416 h 4939827"/>
              <a:gd name="connsiteX113" fmla="*/ 3367507 w 12192000"/>
              <a:gd name="connsiteY113" fmla="*/ 225416 h 4939827"/>
              <a:gd name="connsiteX114" fmla="*/ 3387567 w 12192000"/>
              <a:gd name="connsiteY114" fmla="*/ 227103 h 4939827"/>
              <a:gd name="connsiteX115" fmla="*/ 3498001 w 12192000"/>
              <a:gd name="connsiteY115" fmla="*/ 231941 h 4939827"/>
              <a:gd name="connsiteX116" fmla="*/ 3561557 w 12192000"/>
              <a:gd name="connsiteY116" fmla="*/ 228095 h 4939827"/>
              <a:gd name="connsiteX117" fmla="*/ 3611920 w 12192000"/>
              <a:gd name="connsiteY117" fmla="*/ 218094 h 4939827"/>
              <a:gd name="connsiteX118" fmla="*/ 3620528 w 12192000"/>
              <a:gd name="connsiteY118" fmla="*/ 218788 h 4939827"/>
              <a:gd name="connsiteX119" fmla="*/ 3620766 w 12192000"/>
              <a:gd name="connsiteY119" fmla="*/ 218511 h 4939827"/>
              <a:gd name="connsiteX120" fmla="*/ 3629977 w 12192000"/>
              <a:gd name="connsiteY120" fmla="*/ 218664 h 4939827"/>
              <a:gd name="connsiteX121" fmla="*/ 3636217 w 12192000"/>
              <a:gd name="connsiteY121" fmla="*/ 220048 h 4939827"/>
              <a:gd name="connsiteX122" fmla="*/ 3709484 w 12192000"/>
              <a:gd name="connsiteY122" fmla="*/ 186927 h 4939827"/>
              <a:gd name="connsiteX123" fmla="*/ 3761342 w 12192000"/>
              <a:gd name="connsiteY123" fmla="*/ 177474 h 4939827"/>
              <a:gd name="connsiteX124" fmla="*/ 3799748 w 12192000"/>
              <a:gd name="connsiteY124" fmla="*/ 167154 h 4939827"/>
              <a:gd name="connsiteX125" fmla="*/ 3922756 w 12192000"/>
              <a:gd name="connsiteY125" fmla="*/ 194044 h 4939827"/>
              <a:gd name="connsiteX126" fmla="*/ 4028476 w 12192000"/>
              <a:gd name="connsiteY126" fmla="*/ 223679 h 4939827"/>
              <a:gd name="connsiteX127" fmla="*/ 4191582 w 12192000"/>
              <a:gd name="connsiteY127" fmla="*/ 238952 h 4939827"/>
              <a:gd name="connsiteX128" fmla="*/ 4251024 w 12192000"/>
              <a:gd name="connsiteY128" fmla="*/ 240874 h 4939827"/>
              <a:gd name="connsiteX129" fmla="*/ 4355275 w 12192000"/>
              <a:gd name="connsiteY129" fmla="*/ 260205 h 4939827"/>
              <a:gd name="connsiteX130" fmla="*/ 4423807 w 12192000"/>
              <a:gd name="connsiteY130" fmla="*/ 270366 h 4939827"/>
              <a:gd name="connsiteX131" fmla="*/ 4558432 w 12192000"/>
              <a:gd name="connsiteY131" fmla="*/ 269194 h 4939827"/>
              <a:gd name="connsiteX132" fmla="*/ 4635061 w 12192000"/>
              <a:gd name="connsiteY132" fmla="*/ 280682 h 4939827"/>
              <a:gd name="connsiteX133" fmla="*/ 4807427 w 12192000"/>
              <a:gd name="connsiteY133" fmla="*/ 276835 h 4939827"/>
              <a:gd name="connsiteX134" fmla="*/ 5028933 w 12192000"/>
              <a:gd name="connsiteY134" fmla="*/ 183887 h 4939827"/>
              <a:gd name="connsiteX135" fmla="*/ 5093642 w 12192000"/>
              <a:gd name="connsiteY135" fmla="*/ 177214 h 4939827"/>
              <a:gd name="connsiteX136" fmla="*/ 5102642 w 12192000"/>
              <a:gd name="connsiteY136" fmla="*/ 186816 h 4939827"/>
              <a:gd name="connsiteX137" fmla="*/ 5193590 w 12192000"/>
              <a:gd name="connsiteY137" fmla="*/ 156458 h 4939827"/>
              <a:gd name="connsiteX138" fmla="*/ 5323922 w 12192000"/>
              <a:gd name="connsiteY138" fmla="*/ 146332 h 4939827"/>
              <a:gd name="connsiteX139" fmla="*/ 5421860 w 12192000"/>
              <a:gd name="connsiteY139" fmla="*/ 167298 h 4939827"/>
              <a:gd name="connsiteX140" fmla="*/ 5476948 w 12192000"/>
              <a:gd name="connsiteY140" fmla="*/ 173249 h 4939827"/>
              <a:gd name="connsiteX141" fmla="*/ 5516842 w 12192000"/>
              <a:gd name="connsiteY141" fmla="*/ 184018 h 4939827"/>
              <a:gd name="connsiteX142" fmla="*/ 5619415 w 12192000"/>
              <a:gd name="connsiteY142" fmla="*/ 176781 h 4939827"/>
              <a:gd name="connsiteX143" fmla="*/ 5789867 w 12192000"/>
              <a:gd name="connsiteY143" fmla="*/ 150304 h 4939827"/>
              <a:gd name="connsiteX144" fmla="*/ 5825953 w 12192000"/>
              <a:gd name="connsiteY144" fmla="*/ 147907 h 4939827"/>
              <a:gd name="connsiteX145" fmla="*/ 5856168 w 12192000"/>
              <a:gd name="connsiteY145" fmla="*/ 158719 h 4939827"/>
              <a:gd name="connsiteX146" fmla="*/ 5862476 w 12192000"/>
              <a:gd name="connsiteY146" fmla="*/ 172447 h 4939827"/>
              <a:gd name="connsiteX147" fmla="*/ 5882195 w 12192000"/>
              <a:gd name="connsiteY147" fmla="*/ 173195 h 4939827"/>
              <a:gd name="connsiteX148" fmla="*/ 5952585 w 12192000"/>
              <a:gd name="connsiteY148" fmla="*/ 161012 h 4939827"/>
              <a:gd name="connsiteX149" fmla="*/ 6001964 w 12192000"/>
              <a:gd name="connsiteY149" fmla="*/ 154786 h 4939827"/>
              <a:gd name="connsiteX150" fmla="*/ 6184207 w 12192000"/>
              <a:gd name="connsiteY150" fmla="*/ 132658 h 4939827"/>
              <a:gd name="connsiteX151" fmla="*/ 6415830 w 12192000"/>
              <a:gd name="connsiteY151" fmla="*/ 136006 h 4939827"/>
              <a:gd name="connsiteX152" fmla="*/ 6756965 w 12192000"/>
              <a:gd name="connsiteY152" fmla="*/ 57636 h 4939827"/>
              <a:gd name="connsiteX153" fmla="*/ 6819400 w 12192000"/>
              <a:gd name="connsiteY153" fmla="*/ 30742 h 4939827"/>
              <a:gd name="connsiteX154" fmla="*/ 6986370 w 12192000"/>
              <a:gd name="connsiteY154" fmla="*/ 12659 h 4939827"/>
              <a:gd name="connsiteX155" fmla="*/ 6989536 w 12192000"/>
              <a:gd name="connsiteY155" fmla="*/ 14528 h 4939827"/>
              <a:gd name="connsiteX156" fmla="*/ 7015933 w 12192000"/>
              <a:gd name="connsiteY156" fmla="*/ 9653 h 4939827"/>
              <a:gd name="connsiteX157" fmla="*/ 7020592 w 12192000"/>
              <a:gd name="connsiteY157" fmla="*/ 1651 h 4939827"/>
              <a:gd name="connsiteX158" fmla="*/ 7025905 w 12192000"/>
              <a:gd name="connsiteY158"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09534 w 12192000"/>
              <a:gd name="connsiteY16" fmla="*/ 176441 h 4939827"/>
              <a:gd name="connsiteX17" fmla="*/ 8058681 w 12192000"/>
              <a:gd name="connsiteY17" fmla="*/ 219431 h 4939827"/>
              <a:gd name="connsiteX18" fmla="*/ 8126175 w 12192000"/>
              <a:gd name="connsiteY18" fmla="*/ 240005 h 4939827"/>
              <a:gd name="connsiteX19" fmla="*/ 8281371 w 12192000"/>
              <a:gd name="connsiteY19" fmla="*/ 256875 h 4939827"/>
              <a:gd name="connsiteX20" fmla="*/ 8381609 w 12192000"/>
              <a:gd name="connsiteY20" fmla="*/ 240618 h 4939827"/>
              <a:gd name="connsiteX21" fmla="*/ 8406759 w 12192000"/>
              <a:gd name="connsiteY21" fmla="*/ 232517 h 4939827"/>
              <a:gd name="connsiteX22" fmla="*/ 8426506 w 12192000"/>
              <a:gd name="connsiteY22" fmla="*/ 241842 h 4939827"/>
              <a:gd name="connsiteX23" fmla="*/ 8427949 w 12192000"/>
              <a:gd name="connsiteY23" fmla="*/ 240981 h 4939827"/>
              <a:gd name="connsiteX24" fmla="*/ 8441468 w 12192000"/>
              <a:gd name="connsiteY24" fmla="*/ 241157 h 4939827"/>
              <a:gd name="connsiteX25" fmla="*/ 8565757 w 12192000"/>
              <a:gd name="connsiteY25" fmla="*/ 255317 h 4939827"/>
              <a:gd name="connsiteX26" fmla="*/ 8573171 w 12192000"/>
              <a:gd name="connsiteY26" fmla="*/ 258426 h 4939827"/>
              <a:gd name="connsiteX27" fmla="*/ 8573548 w 12192000"/>
              <a:gd name="connsiteY27" fmla="*/ 258241 h 4939827"/>
              <a:gd name="connsiteX28" fmla="*/ 8622021 w 12192000"/>
              <a:gd name="connsiteY28" fmla="*/ 261028 h 4939827"/>
              <a:gd name="connsiteX29" fmla="*/ 8672650 w 12192000"/>
              <a:gd name="connsiteY29" fmla="*/ 254821 h 4939827"/>
              <a:gd name="connsiteX30" fmla="*/ 8785543 w 12192000"/>
              <a:gd name="connsiteY30" fmla="*/ 263406 h 4939827"/>
              <a:gd name="connsiteX31" fmla="*/ 8830588 w 12192000"/>
              <a:gd name="connsiteY31" fmla="*/ 265483 h 4939827"/>
              <a:gd name="connsiteX32" fmla="*/ 8905142 w 12192000"/>
              <a:gd name="connsiteY32" fmla="*/ 264958 h 4939827"/>
              <a:gd name="connsiteX33" fmla="*/ 8968582 w 12192000"/>
              <a:gd name="connsiteY33" fmla="*/ 262728 h 4939827"/>
              <a:gd name="connsiteX34" fmla="*/ 8972994 w 12192000"/>
              <a:gd name="connsiteY34" fmla="*/ 263284 h 4939827"/>
              <a:gd name="connsiteX35" fmla="*/ 9004605 w 12192000"/>
              <a:gd name="connsiteY35" fmla="*/ 258041 h 4939827"/>
              <a:gd name="connsiteX36" fmla="*/ 9016165 w 12192000"/>
              <a:gd name="connsiteY36" fmla="*/ 261258 h 4939827"/>
              <a:gd name="connsiteX37" fmla="*/ 9043297 w 12192000"/>
              <a:gd name="connsiteY37" fmla="*/ 281547 h 4939827"/>
              <a:gd name="connsiteX38" fmla="*/ 9048315 w 12192000"/>
              <a:gd name="connsiteY38" fmla="*/ 279264 h 4939827"/>
              <a:gd name="connsiteX39" fmla="*/ 9054706 w 12192000"/>
              <a:gd name="connsiteY39" fmla="*/ 278538 h 4939827"/>
              <a:gd name="connsiteX40" fmla="*/ 9070919 w 12192000"/>
              <a:gd name="connsiteY40" fmla="*/ 281810 h 4939827"/>
              <a:gd name="connsiteX41" fmla="*/ 9076813 w 12192000"/>
              <a:gd name="connsiteY41" fmla="*/ 283909 h 4939827"/>
              <a:gd name="connsiteX42" fmla="*/ 9085871 w 12192000"/>
              <a:gd name="connsiteY42" fmla="*/ 285133 h 4939827"/>
              <a:gd name="connsiteX43" fmla="*/ 9086159 w 12192000"/>
              <a:gd name="connsiteY43" fmla="*/ 284887 h 4939827"/>
              <a:gd name="connsiteX44" fmla="*/ 9134606 w 12192000"/>
              <a:gd name="connsiteY44" fmla="*/ 288168 h 4939827"/>
              <a:gd name="connsiteX45" fmla="*/ 9195590 w 12192000"/>
              <a:gd name="connsiteY45" fmla="*/ 279568 h 4939827"/>
              <a:gd name="connsiteX46" fmla="*/ 9219336 w 12192000"/>
              <a:gd name="connsiteY46" fmla="*/ 278133 h 4939827"/>
              <a:gd name="connsiteX47" fmla="*/ 9232362 w 12192000"/>
              <a:gd name="connsiteY47" fmla="*/ 275894 h 4939827"/>
              <a:gd name="connsiteX48" fmla="*/ 9283638 w 12192000"/>
              <a:gd name="connsiteY48" fmla="*/ 299924 h 4939827"/>
              <a:gd name="connsiteX49" fmla="*/ 9371484 w 12192000"/>
              <a:gd name="connsiteY49" fmla="*/ 329634 h 4939827"/>
              <a:gd name="connsiteX50" fmla="*/ 9404829 w 12192000"/>
              <a:gd name="connsiteY50" fmla="*/ 339038 h 4939827"/>
              <a:gd name="connsiteX51" fmla="*/ 9427021 w 12192000"/>
              <a:gd name="connsiteY51" fmla="*/ 358784 h 4939827"/>
              <a:gd name="connsiteX52" fmla="*/ 9670844 w 12192000"/>
              <a:gd name="connsiteY52" fmla="*/ 405128 h 4939827"/>
              <a:gd name="connsiteX53" fmla="*/ 9816083 w 12192000"/>
              <a:gd name="connsiteY53" fmla="*/ 416573 h 4939827"/>
              <a:gd name="connsiteX54" fmla="*/ 9936741 w 12192000"/>
              <a:gd name="connsiteY54" fmla="*/ 437044 h 4939827"/>
              <a:gd name="connsiteX55" fmla="*/ 10050093 w 12192000"/>
              <a:gd name="connsiteY55" fmla="*/ 443783 h 4939827"/>
              <a:gd name="connsiteX56" fmla="*/ 10130090 w 12192000"/>
              <a:gd name="connsiteY56" fmla="*/ 459520 h 4939827"/>
              <a:gd name="connsiteX57" fmla="*/ 10173456 w 12192000"/>
              <a:gd name="connsiteY57" fmla="*/ 457749 h 4939827"/>
              <a:gd name="connsiteX58" fmla="*/ 10218232 w 12192000"/>
              <a:gd name="connsiteY58" fmla="*/ 459820 h 4939827"/>
              <a:gd name="connsiteX59" fmla="*/ 10354176 w 12192000"/>
              <a:gd name="connsiteY59" fmla="*/ 471377 h 4939827"/>
              <a:gd name="connsiteX60" fmla="*/ 10430681 w 12192000"/>
              <a:gd name="connsiteY60" fmla="*/ 481226 h 4939827"/>
              <a:gd name="connsiteX61" fmla="*/ 10478169 w 12192000"/>
              <a:gd name="connsiteY61" fmla="*/ 481774 h 4939827"/>
              <a:gd name="connsiteX62" fmla="*/ 10540907 w 12192000"/>
              <a:gd name="connsiteY62" fmla="*/ 485607 h 4939827"/>
              <a:gd name="connsiteX63" fmla="*/ 10614941 w 12192000"/>
              <a:gd name="connsiteY63" fmla="*/ 487592 h 4939827"/>
              <a:gd name="connsiteX64" fmla="*/ 10674098 w 12192000"/>
              <a:gd name="connsiteY64" fmla="*/ 521656 h 4939827"/>
              <a:gd name="connsiteX65" fmla="*/ 10874834 w 12192000"/>
              <a:gd name="connsiteY65" fmla="*/ 574867 h 4939827"/>
              <a:gd name="connsiteX66" fmla="*/ 10944981 w 12192000"/>
              <a:gd name="connsiteY66" fmla="*/ 615042 h 4939827"/>
              <a:gd name="connsiteX67" fmla="*/ 11006376 w 12192000"/>
              <a:gd name="connsiteY67" fmla="*/ 645957 h 4939827"/>
              <a:gd name="connsiteX68" fmla="*/ 11076308 w 12192000"/>
              <a:gd name="connsiteY68" fmla="*/ 675698 h 4939827"/>
              <a:gd name="connsiteX69" fmla="*/ 11148789 w 12192000"/>
              <a:gd name="connsiteY69" fmla="*/ 685041 h 4939827"/>
              <a:gd name="connsiteX70" fmla="*/ 11249129 w 12192000"/>
              <a:gd name="connsiteY70" fmla="*/ 684218 h 4939827"/>
              <a:gd name="connsiteX71" fmla="*/ 11299915 w 12192000"/>
              <a:gd name="connsiteY71" fmla="*/ 692177 h 4939827"/>
              <a:gd name="connsiteX72" fmla="*/ 11386973 w 12192000"/>
              <a:gd name="connsiteY72" fmla="*/ 708209 h 4939827"/>
              <a:gd name="connsiteX73" fmla="*/ 11500105 w 12192000"/>
              <a:gd name="connsiteY73" fmla="*/ 735014 h 4939827"/>
              <a:gd name="connsiteX74" fmla="*/ 11621735 w 12192000"/>
              <a:gd name="connsiteY74" fmla="*/ 789584 h 4939827"/>
              <a:gd name="connsiteX75" fmla="*/ 11691200 w 12192000"/>
              <a:gd name="connsiteY75" fmla="*/ 867902 h 4939827"/>
              <a:gd name="connsiteX76" fmla="*/ 11819427 w 12192000"/>
              <a:gd name="connsiteY76" fmla="*/ 911634 h 4939827"/>
              <a:gd name="connsiteX77" fmla="*/ 11969720 w 12192000"/>
              <a:gd name="connsiteY77" fmla="*/ 964737 h 4939827"/>
              <a:gd name="connsiteX78" fmla="*/ 12055766 w 12192000"/>
              <a:gd name="connsiteY78" fmla="*/ 991268 h 4939827"/>
              <a:gd name="connsiteX79" fmla="*/ 12171539 w 12192000"/>
              <a:gd name="connsiteY79" fmla="*/ 995427 h 4939827"/>
              <a:gd name="connsiteX80" fmla="*/ 12187831 w 12192000"/>
              <a:gd name="connsiteY80" fmla="*/ 996580 h 4939827"/>
              <a:gd name="connsiteX81" fmla="*/ 12192000 w 12192000"/>
              <a:gd name="connsiteY81" fmla="*/ 996726 h 4939827"/>
              <a:gd name="connsiteX82" fmla="*/ 12192000 w 12192000"/>
              <a:gd name="connsiteY82" fmla="*/ 4939827 h 4939827"/>
              <a:gd name="connsiteX83" fmla="*/ 0 w 12192000"/>
              <a:gd name="connsiteY83" fmla="*/ 4939827 h 4939827"/>
              <a:gd name="connsiteX84" fmla="*/ 0 w 12192000"/>
              <a:gd name="connsiteY84" fmla="*/ 512043 h 4939827"/>
              <a:gd name="connsiteX85" fmla="*/ 7381 w 12192000"/>
              <a:gd name="connsiteY85" fmla="*/ 512580 h 4939827"/>
              <a:gd name="connsiteX86" fmla="*/ 100029 w 12192000"/>
              <a:gd name="connsiteY86" fmla="*/ 504758 h 4939827"/>
              <a:gd name="connsiteX87" fmla="*/ 155244 w 12192000"/>
              <a:gd name="connsiteY87" fmla="*/ 525130 h 4939827"/>
              <a:gd name="connsiteX88" fmla="*/ 254366 w 12192000"/>
              <a:gd name="connsiteY88" fmla="*/ 534449 h 4939827"/>
              <a:gd name="connsiteX89" fmla="*/ 447292 w 12192000"/>
              <a:gd name="connsiteY89" fmla="*/ 542725 h 4939827"/>
              <a:gd name="connsiteX90" fmla="*/ 628105 w 12192000"/>
              <a:gd name="connsiteY90" fmla="*/ 547853 h 4939827"/>
              <a:gd name="connsiteX91" fmla="*/ 783146 w 12192000"/>
              <a:gd name="connsiteY91" fmla="*/ 591799 h 4939827"/>
              <a:gd name="connsiteX92" fmla="*/ 1043676 w 12192000"/>
              <a:gd name="connsiteY92" fmla="*/ 591887 h 4939827"/>
              <a:gd name="connsiteX93" fmla="*/ 1281816 w 12192000"/>
              <a:gd name="connsiteY93" fmla="*/ 520946 h 4939827"/>
              <a:gd name="connsiteX94" fmla="*/ 1486347 w 12192000"/>
              <a:gd name="connsiteY94" fmla="*/ 487310 h 4939827"/>
              <a:gd name="connsiteX95" fmla="*/ 1568079 w 12192000"/>
              <a:gd name="connsiteY95" fmla="*/ 462531 h 4939827"/>
              <a:gd name="connsiteX96" fmla="*/ 1622516 w 12192000"/>
              <a:gd name="connsiteY96" fmla="*/ 466058 h 4939827"/>
              <a:gd name="connsiteX97" fmla="*/ 1655457 w 12192000"/>
              <a:gd name="connsiteY97" fmla="*/ 465359 h 4939827"/>
              <a:gd name="connsiteX98" fmla="*/ 1717454 w 12192000"/>
              <a:gd name="connsiteY98" fmla="*/ 417203 h 4939827"/>
              <a:gd name="connsiteX99" fmla="*/ 1913794 w 12192000"/>
              <a:gd name="connsiteY99" fmla="*/ 365255 h 4939827"/>
              <a:gd name="connsiteX100" fmla="*/ 2129762 w 12192000"/>
              <a:gd name="connsiteY100" fmla="*/ 367832 h 4939827"/>
              <a:gd name="connsiteX101" fmla="*/ 2376970 w 12192000"/>
              <a:gd name="connsiteY101" fmla="*/ 350129 h 4939827"/>
              <a:gd name="connsiteX102" fmla="*/ 2480155 w 12192000"/>
              <a:gd name="connsiteY102" fmla="*/ 359227 h 4939827"/>
              <a:gd name="connsiteX103" fmla="*/ 2586782 w 12192000"/>
              <a:gd name="connsiteY103" fmla="*/ 339352 h 4939827"/>
              <a:gd name="connsiteX104" fmla="*/ 2679617 w 12192000"/>
              <a:gd name="connsiteY104" fmla="*/ 305383 h 4939827"/>
              <a:gd name="connsiteX105" fmla="*/ 2788947 w 12192000"/>
              <a:gd name="connsiteY105" fmla="*/ 250375 h 4939827"/>
              <a:gd name="connsiteX106" fmla="*/ 2965530 w 12192000"/>
              <a:gd name="connsiteY106" fmla="*/ 245958 h 4939827"/>
              <a:gd name="connsiteX107" fmla="*/ 3103677 w 12192000"/>
              <a:gd name="connsiteY107" fmla="*/ 209527 h 4939827"/>
              <a:gd name="connsiteX108" fmla="*/ 3126759 w 12192000"/>
              <a:gd name="connsiteY108" fmla="*/ 211226 h 4939827"/>
              <a:gd name="connsiteX109" fmla="*/ 3164020 w 12192000"/>
              <a:gd name="connsiteY109" fmla="*/ 212779 h 4939827"/>
              <a:gd name="connsiteX110" fmla="*/ 3285019 w 12192000"/>
              <a:gd name="connsiteY110" fmla="*/ 220535 h 4939827"/>
              <a:gd name="connsiteX111" fmla="*/ 3365154 w 12192000"/>
              <a:gd name="connsiteY111" fmla="*/ 226416 h 4939827"/>
              <a:gd name="connsiteX112" fmla="*/ 3367507 w 12192000"/>
              <a:gd name="connsiteY112" fmla="*/ 225416 h 4939827"/>
              <a:gd name="connsiteX113" fmla="*/ 3387567 w 12192000"/>
              <a:gd name="connsiteY113" fmla="*/ 227103 h 4939827"/>
              <a:gd name="connsiteX114" fmla="*/ 3498001 w 12192000"/>
              <a:gd name="connsiteY114" fmla="*/ 231941 h 4939827"/>
              <a:gd name="connsiteX115" fmla="*/ 3561557 w 12192000"/>
              <a:gd name="connsiteY115" fmla="*/ 228095 h 4939827"/>
              <a:gd name="connsiteX116" fmla="*/ 3611920 w 12192000"/>
              <a:gd name="connsiteY116" fmla="*/ 218094 h 4939827"/>
              <a:gd name="connsiteX117" fmla="*/ 3620528 w 12192000"/>
              <a:gd name="connsiteY117" fmla="*/ 218788 h 4939827"/>
              <a:gd name="connsiteX118" fmla="*/ 3620766 w 12192000"/>
              <a:gd name="connsiteY118" fmla="*/ 218511 h 4939827"/>
              <a:gd name="connsiteX119" fmla="*/ 3629977 w 12192000"/>
              <a:gd name="connsiteY119" fmla="*/ 218664 h 4939827"/>
              <a:gd name="connsiteX120" fmla="*/ 3636217 w 12192000"/>
              <a:gd name="connsiteY120" fmla="*/ 220048 h 4939827"/>
              <a:gd name="connsiteX121" fmla="*/ 3709484 w 12192000"/>
              <a:gd name="connsiteY121" fmla="*/ 186927 h 4939827"/>
              <a:gd name="connsiteX122" fmla="*/ 3761342 w 12192000"/>
              <a:gd name="connsiteY122" fmla="*/ 177474 h 4939827"/>
              <a:gd name="connsiteX123" fmla="*/ 3799748 w 12192000"/>
              <a:gd name="connsiteY123" fmla="*/ 167154 h 4939827"/>
              <a:gd name="connsiteX124" fmla="*/ 3922756 w 12192000"/>
              <a:gd name="connsiteY124" fmla="*/ 194044 h 4939827"/>
              <a:gd name="connsiteX125" fmla="*/ 4028476 w 12192000"/>
              <a:gd name="connsiteY125" fmla="*/ 223679 h 4939827"/>
              <a:gd name="connsiteX126" fmla="*/ 4191582 w 12192000"/>
              <a:gd name="connsiteY126" fmla="*/ 238952 h 4939827"/>
              <a:gd name="connsiteX127" fmla="*/ 4251024 w 12192000"/>
              <a:gd name="connsiteY127" fmla="*/ 240874 h 4939827"/>
              <a:gd name="connsiteX128" fmla="*/ 4355275 w 12192000"/>
              <a:gd name="connsiteY128" fmla="*/ 260205 h 4939827"/>
              <a:gd name="connsiteX129" fmla="*/ 4423807 w 12192000"/>
              <a:gd name="connsiteY129" fmla="*/ 270366 h 4939827"/>
              <a:gd name="connsiteX130" fmla="*/ 4558432 w 12192000"/>
              <a:gd name="connsiteY130" fmla="*/ 269194 h 4939827"/>
              <a:gd name="connsiteX131" fmla="*/ 4635061 w 12192000"/>
              <a:gd name="connsiteY131" fmla="*/ 280682 h 4939827"/>
              <a:gd name="connsiteX132" fmla="*/ 4807427 w 12192000"/>
              <a:gd name="connsiteY132" fmla="*/ 276835 h 4939827"/>
              <a:gd name="connsiteX133" fmla="*/ 5028933 w 12192000"/>
              <a:gd name="connsiteY133" fmla="*/ 183887 h 4939827"/>
              <a:gd name="connsiteX134" fmla="*/ 5093642 w 12192000"/>
              <a:gd name="connsiteY134" fmla="*/ 177214 h 4939827"/>
              <a:gd name="connsiteX135" fmla="*/ 5102642 w 12192000"/>
              <a:gd name="connsiteY135" fmla="*/ 186816 h 4939827"/>
              <a:gd name="connsiteX136" fmla="*/ 5193590 w 12192000"/>
              <a:gd name="connsiteY136" fmla="*/ 156458 h 4939827"/>
              <a:gd name="connsiteX137" fmla="*/ 5323922 w 12192000"/>
              <a:gd name="connsiteY137" fmla="*/ 146332 h 4939827"/>
              <a:gd name="connsiteX138" fmla="*/ 5421860 w 12192000"/>
              <a:gd name="connsiteY138" fmla="*/ 167298 h 4939827"/>
              <a:gd name="connsiteX139" fmla="*/ 5476948 w 12192000"/>
              <a:gd name="connsiteY139" fmla="*/ 173249 h 4939827"/>
              <a:gd name="connsiteX140" fmla="*/ 5516842 w 12192000"/>
              <a:gd name="connsiteY140" fmla="*/ 184018 h 4939827"/>
              <a:gd name="connsiteX141" fmla="*/ 5619415 w 12192000"/>
              <a:gd name="connsiteY141" fmla="*/ 176781 h 4939827"/>
              <a:gd name="connsiteX142" fmla="*/ 5789867 w 12192000"/>
              <a:gd name="connsiteY142" fmla="*/ 150304 h 4939827"/>
              <a:gd name="connsiteX143" fmla="*/ 5825953 w 12192000"/>
              <a:gd name="connsiteY143" fmla="*/ 147907 h 4939827"/>
              <a:gd name="connsiteX144" fmla="*/ 5856168 w 12192000"/>
              <a:gd name="connsiteY144" fmla="*/ 158719 h 4939827"/>
              <a:gd name="connsiteX145" fmla="*/ 5862476 w 12192000"/>
              <a:gd name="connsiteY145" fmla="*/ 172447 h 4939827"/>
              <a:gd name="connsiteX146" fmla="*/ 5882195 w 12192000"/>
              <a:gd name="connsiteY146" fmla="*/ 173195 h 4939827"/>
              <a:gd name="connsiteX147" fmla="*/ 5952585 w 12192000"/>
              <a:gd name="connsiteY147" fmla="*/ 161012 h 4939827"/>
              <a:gd name="connsiteX148" fmla="*/ 6001964 w 12192000"/>
              <a:gd name="connsiteY148" fmla="*/ 154786 h 4939827"/>
              <a:gd name="connsiteX149" fmla="*/ 6184207 w 12192000"/>
              <a:gd name="connsiteY149" fmla="*/ 132658 h 4939827"/>
              <a:gd name="connsiteX150" fmla="*/ 6415830 w 12192000"/>
              <a:gd name="connsiteY150" fmla="*/ 136006 h 4939827"/>
              <a:gd name="connsiteX151" fmla="*/ 6756965 w 12192000"/>
              <a:gd name="connsiteY151" fmla="*/ 57636 h 4939827"/>
              <a:gd name="connsiteX152" fmla="*/ 6819400 w 12192000"/>
              <a:gd name="connsiteY152" fmla="*/ 30742 h 4939827"/>
              <a:gd name="connsiteX153" fmla="*/ 6986370 w 12192000"/>
              <a:gd name="connsiteY153" fmla="*/ 12659 h 4939827"/>
              <a:gd name="connsiteX154" fmla="*/ 6989536 w 12192000"/>
              <a:gd name="connsiteY154" fmla="*/ 14528 h 4939827"/>
              <a:gd name="connsiteX155" fmla="*/ 7015933 w 12192000"/>
              <a:gd name="connsiteY155" fmla="*/ 9653 h 4939827"/>
              <a:gd name="connsiteX156" fmla="*/ 7020592 w 12192000"/>
              <a:gd name="connsiteY156" fmla="*/ 1651 h 4939827"/>
              <a:gd name="connsiteX157" fmla="*/ 7025905 w 12192000"/>
              <a:gd name="connsiteY157" fmla="*/ 0 h 4939827"/>
              <a:gd name="connsiteX0" fmla="*/ 7025905 w 12192000"/>
              <a:gd name="connsiteY0" fmla="*/ 0 h 4939827"/>
              <a:gd name="connsiteX1" fmla="*/ 7032579 w 12192000"/>
              <a:gd name="connsiteY1" fmla="*/ 2808 h 4939827"/>
              <a:gd name="connsiteX2" fmla="*/ 7079505 w 12192000"/>
              <a:gd name="connsiteY2" fmla="*/ 12971 h 4939827"/>
              <a:gd name="connsiteX3" fmla="*/ 7158791 w 12192000"/>
              <a:gd name="connsiteY3" fmla="*/ 12462 h 4939827"/>
              <a:gd name="connsiteX4" fmla="*/ 7233338 w 12192000"/>
              <a:gd name="connsiteY4" fmla="*/ 24846 h 4939827"/>
              <a:gd name="connsiteX5" fmla="*/ 7259791 w 12192000"/>
              <a:gd name="connsiteY5" fmla="*/ 29557 h 4939827"/>
              <a:gd name="connsiteX6" fmla="*/ 7263923 w 12192000"/>
              <a:gd name="connsiteY6" fmla="*/ 35029 h 4939827"/>
              <a:gd name="connsiteX7" fmla="*/ 7281549 w 12192000"/>
              <a:gd name="connsiteY7" fmla="*/ 39654 h 4939827"/>
              <a:gd name="connsiteX8" fmla="*/ 7374735 w 12192000"/>
              <a:gd name="connsiteY8" fmla="*/ 65326 h 4939827"/>
              <a:gd name="connsiteX9" fmla="*/ 7376078 w 12192000"/>
              <a:gd name="connsiteY9" fmla="*/ 63849 h 4939827"/>
              <a:gd name="connsiteX10" fmla="*/ 7402026 w 12192000"/>
              <a:gd name="connsiteY10" fmla="*/ 60308 h 4939827"/>
              <a:gd name="connsiteX11" fmla="*/ 7415091 w 12192000"/>
              <a:gd name="connsiteY11" fmla="*/ 77403 h 4939827"/>
              <a:gd name="connsiteX12" fmla="*/ 7488682 w 12192000"/>
              <a:gd name="connsiteY12" fmla="*/ 83440 h 4939827"/>
              <a:gd name="connsiteX13" fmla="*/ 7732750 w 12192000"/>
              <a:gd name="connsiteY13" fmla="*/ 145456 h 4939827"/>
              <a:gd name="connsiteX14" fmla="*/ 7785900 w 12192000"/>
              <a:gd name="connsiteY14" fmla="*/ 154493 h 4939827"/>
              <a:gd name="connsiteX15" fmla="*/ 7952584 w 12192000"/>
              <a:gd name="connsiteY15" fmla="*/ 170181 h 4939827"/>
              <a:gd name="connsiteX16" fmla="*/ 8058681 w 12192000"/>
              <a:gd name="connsiteY16" fmla="*/ 219431 h 4939827"/>
              <a:gd name="connsiteX17" fmla="*/ 8126175 w 12192000"/>
              <a:gd name="connsiteY17" fmla="*/ 240005 h 4939827"/>
              <a:gd name="connsiteX18" fmla="*/ 8281371 w 12192000"/>
              <a:gd name="connsiteY18" fmla="*/ 256875 h 4939827"/>
              <a:gd name="connsiteX19" fmla="*/ 8381609 w 12192000"/>
              <a:gd name="connsiteY19" fmla="*/ 240618 h 4939827"/>
              <a:gd name="connsiteX20" fmla="*/ 8406759 w 12192000"/>
              <a:gd name="connsiteY20" fmla="*/ 232517 h 4939827"/>
              <a:gd name="connsiteX21" fmla="*/ 8426506 w 12192000"/>
              <a:gd name="connsiteY21" fmla="*/ 241842 h 4939827"/>
              <a:gd name="connsiteX22" fmla="*/ 8427949 w 12192000"/>
              <a:gd name="connsiteY22" fmla="*/ 240981 h 4939827"/>
              <a:gd name="connsiteX23" fmla="*/ 8441468 w 12192000"/>
              <a:gd name="connsiteY23" fmla="*/ 241157 h 4939827"/>
              <a:gd name="connsiteX24" fmla="*/ 8565757 w 12192000"/>
              <a:gd name="connsiteY24" fmla="*/ 255317 h 4939827"/>
              <a:gd name="connsiteX25" fmla="*/ 8573171 w 12192000"/>
              <a:gd name="connsiteY25" fmla="*/ 258426 h 4939827"/>
              <a:gd name="connsiteX26" fmla="*/ 8573548 w 12192000"/>
              <a:gd name="connsiteY26" fmla="*/ 258241 h 4939827"/>
              <a:gd name="connsiteX27" fmla="*/ 8622021 w 12192000"/>
              <a:gd name="connsiteY27" fmla="*/ 261028 h 4939827"/>
              <a:gd name="connsiteX28" fmla="*/ 8672650 w 12192000"/>
              <a:gd name="connsiteY28" fmla="*/ 254821 h 4939827"/>
              <a:gd name="connsiteX29" fmla="*/ 8785543 w 12192000"/>
              <a:gd name="connsiteY29" fmla="*/ 263406 h 4939827"/>
              <a:gd name="connsiteX30" fmla="*/ 8830588 w 12192000"/>
              <a:gd name="connsiteY30" fmla="*/ 265483 h 4939827"/>
              <a:gd name="connsiteX31" fmla="*/ 8905142 w 12192000"/>
              <a:gd name="connsiteY31" fmla="*/ 264958 h 4939827"/>
              <a:gd name="connsiteX32" fmla="*/ 8968582 w 12192000"/>
              <a:gd name="connsiteY32" fmla="*/ 262728 h 4939827"/>
              <a:gd name="connsiteX33" fmla="*/ 8972994 w 12192000"/>
              <a:gd name="connsiteY33" fmla="*/ 263284 h 4939827"/>
              <a:gd name="connsiteX34" fmla="*/ 9004605 w 12192000"/>
              <a:gd name="connsiteY34" fmla="*/ 258041 h 4939827"/>
              <a:gd name="connsiteX35" fmla="*/ 9016165 w 12192000"/>
              <a:gd name="connsiteY35" fmla="*/ 261258 h 4939827"/>
              <a:gd name="connsiteX36" fmla="*/ 9043297 w 12192000"/>
              <a:gd name="connsiteY36" fmla="*/ 281547 h 4939827"/>
              <a:gd name="connsiteX37" fmla="*/ 9048315 w 12192000"/>
              <a:gd name="connsiteY37" fmla="*/ 279264 h 4939827"/>
              <a:gd name="connsiteX38" fmla="*/ 9054706 w 12192000"/>
              <a:gd name="connsiteY38" fmla="*/ 278538 h 4939827"/>
              <a:gd name="connsiteX39" fmla="*/ 9070919 w 12192000"/>
              <a:gd name="connsiteY39" fmla="*/ 281810 h 4939827"/>
              <a:gd name="connsiteX40" fmla="*/ 9076813 w 12192000"/>
              <a:gd name="connsiteY40" fmla="*/ 283909 h 4939827"/>
              <a:gd name="connsiteX41" fmla="*/ 9085871 w 12192000"/>
              <a:gd name="connsiteY41" fmla="*/ 285133 h 4939827"/>
              <a:gd name="connsiteX42" fmla="*/ 9086159 w 12192000"/>
              <a:gd name="connsiteY42" fmla="*/ 284887 h 4939827"/>
              <a:gd name="connsiteX43" fmla="*/ 9134606 w 12192000"/>
              <a:gd name="connsiteY43" fmla="*/ 288168 h 4939827"/>
              <a:gd name="connsiteX44" fmla="*/ 9195590 w 12192000"/>
              <a:gd name="connsiteY44" fmla="*/ 279568 h 4939827"/>
              <a:gd name="connsiteX45" fmla="*/ 9219336 w 12192000"/>
              <a:gd name="connsiteY45" fmla="*/ 278133 h 4939827"/>
              <a:gd name="connsiteX46" fmla="*/ 9232362 w 12192000"/>
              <a:gd name="connsiteY46" fmla="*/ 275894 h 4939827"/>
              <a:gd name="connsiteX47" fmla="*/ 9283638 w 12192000"/>
              <a:gd name="connsiteY47" fmla="*/ 299924 h 4939827"/>
              <a:gd name="connsiteX48" fmla="*/ 9371484 w 12192000"/>
              <a:gd name="connsiteY48" fmla="*/ 329634 h 4939827"/>
              <a:gd name="connsiteX49" fmla="*/ 9404829 w 12192000"/>
              <a:gd name="connsiteY49" fmla="*/ 339038 h 4939827"/>
              <a:gd name="connsiteX50" fmla="*/ 9427021 w 12192000"/>
              <a:gd name="connsiteY50" fmla="*/ 358784 h 4939827"/>
              <a:gd name="connsiteX51" fmla="*/ 9670844 w 12192000"/>
              <a:gd name="connsiteY51" fmla="*/ 405128 h 4939827"/>
              <a:gd name="connsiteX52" fmla="*/ 9816083 w 12192000"/>
              <a:gd name="connsiteY52" fmla="*/ 416573 h 4939827"/>
              <a:gd name="connsiteX53" fmla="*/ 9936741 w 12192000"/>
              <a:gd name="connsiteY53" fmla="*/ 437044 h 4939827"/>
              <a:gd name="connsiteX54" fmla="*/ 10050093 w 12192000"/>
              <a:gd name="connsiteY54" fmla="*/ 443783 h 4939827"/>
              <a:gd name="connsiteX55" fmla="*/ 10130090 w 12192000"/>
              <a:gd name="connsiteY55" fmla="*/ 459520 h 4939827"/>
              <a:gd name="connsiteX56" fmla="*/ 10173456 w 12192000"/>
              <a:gd name="connsiteY56" fmla="*/ 457749 h 4939827"/>
              <a:gd name="connsiteX57" fmla="*/ 10218232 w 12192000"/>
              <a:gd name="connsiteY57" fmla="*/ 459820 h 4939827"/>
              <a:gd name="connsiteX58" fmla="*/ 10354176 w 12192000"/>
              <a:gd name="connsiteY58" fmla="*/ 471377 h 4939827"/>
              <a:gd name="connsiteX59" fmla="*/ 10430681 w 12192000"/>
              <a:gd name="connsiteY59" fmla="*/ 481226 h 4939827"/>
              <a:gd name="connsiteX60" fmla="*/ 10478169 w 12192000"/>
              <a:gd name="connsiteY60" fmla="*/ 481774 h 4939827"/>
              <a:gd name="connsiteX61" fmla="*/ 10540907 w 12192000"/>
              <a:gd name="connsiteY61" fmla="*/ 485607 h 4939827"/>
              <a:gd name="connsiteX62" fmla="*/ 10614941 w 12192000"/>
              <a:gd name="connsiteY62" fmla="*/ 487592 h 4939827"/>
              <a:gd name="connsiteX63" fmla="*/ 10674098 w 12192000"/>
              <a:gd name="connsiteY63" fmla="*/ 521656 h 4939827"/>
              <a:gd name="connsiteX64" fmla="*/ 10874834 w 12192000"/>
              <a:gd name="connsiteY64" fmla="*/ 574867 h 4939827"/>
              <a:gd name="connsiteX65" fmla="*/ 10944981 w 12192000"/>
              <a:gd name="connsiteY65" fmla="*/ 615042 h 4939827"/>
              <a:gd name="connsiteX66" fmla="*/ 11006376 w 12192000"/>
              <a:gd name="connsiteY66" fmla="*/ 645957 h 4939827"/>
              <a:gd name="connsiteX67" fmla="*/ 11076308 w 12192000"/>
              <a:gd name="connsiteY67" fmla="*/ 675698 h 4939827"/>
              <a:gd name="connsiteX68" fmla="*/ 11148789 w 12192000"/>
              <a:gd name="connsiteY68" fmla="*/ 685041 h 4939827"/>
              <a:gd name="connsiteX69" fmla="*/ 11249129 w 12192000"/>
              <a:gd name="connsiteY69" fmla="*/ 684218 h 4939827"/>
              <a:gd name="connsiteX70" fmla="*/ 11299915 w 12192000"/>
              <a:gd name="connsiteY70" fmla="*/ 692177 h 4939827"/>
              <a:gd name="connsiteX71" fmla="*/ 11386973 w 12192000"/>
              <a:gd name="connsiteY71" fmla="*/ 708209 h 4939827"/>
              <a:gd name="connsiteX72" fmla="*/ 11500105 w 12192000"/>
              <a:gd name="connsiteY72" fmla="*/ 735014 h 4939827"/>
              <a:gd name="connsiteX73" fmla="*/ 11621735 w 12192000"/>
              <a:gd name="connsiteY73" fmla="*/ 789584 h 4939827"/>
              <a:gd name="connsiteX74" fmla="*/ 11691200 w 12192000"/>
              <a:gd name="connsiteY74" fmla="*/ 867902 h 4939827"/>
              <a:gd name="connsiteX75" fmla="*/ 11819427 w 12192000"/>
              <a:gd name="connsiteY75" fmla="*/ 911634 h 4939827"/>
              <a:gd name="connsiteX76" fmla="*/ 11969720 w 12192000"/>
              <a:gd name="connsiteY76" fmla="*/ 964737 h 4939827"/>
              <a:gd name="connsiteX77" fmla="*/ 12055766 w 12192000"/>
              <a:gd name="connsiteY77" fmla="*/ 991268 h 4939827"/>
              <a:gd name="connsiteX78" fmla="*/ 12171539 w 12192000"/>
              <a:gd name="connsiteY78" fmla="*/ 995427 h 4939827"/>
              <a:gd name="connsiteX79" fmla="*/ 12187831 w 12192000"/>
              <a:gd name="connsiteY79" fmla="*/ 996580 h 4939827"/>
              <a:gd name="connsiteX80" fmla="*/ 12192000 w 12192000"/>
              <a:gd name="connsiteY80" fmla="*/ 996726 h 4939827"/>
              <a:gd name="connsiteX81" fmla="*/ 12192000 w 12192000"/>
              <a:gd name="connsiteY81" fmla="*/ 4939827 h 4939827"/>
              <a:gd name="connsiteX82" fmla="*/ 0 w 12192000"/>
              <a:gd name="connsiteY82" fmla="*/ 4939827 h 4939827"/>
              <a:gd name="connsiteX83" fmla="*/ 0 w 12192000"/>
              <a:gd name="connsiteY83" fmla="*/ 512043 h 4939827"/>
              <a:gd name="connsiteX84" fmla="*/ 7381 w 12192000"/>
              <a:gd name="connsiteY84" fmla="*/ 512580 h 4939827"/>
              <a:gd name="connsiteX85" fmla="*/ 100029 w 12192000"/>
              <a:gd name="connsiteY85" fmla="*/ 504758 h 4939827"/>
              <a:gd name="connsiteX86" fmla="*/ 155244 w 12192000"/>
              <a:gd name="connsiteY86" fmla="*/ 525130 h 4939827"/>
              <a:gd name="connsiteX87" fmla="*/ 254366 w 12192000"/>
              <a:gd name="connsiteY87" fmla="*/ 534449 h 4939827"/>
              <a:gd name="connsiteX88" fmla="*/ 447292 w 12192000"/>
              <a:gd name="connsiteY88" fmla="*/ 542725 h 4939827"/>
              <a:gd name="connsiteX89" fmla="*/ 628105 w 12192000"/>
              <a:gd name="connsiteY89" fmla="*/ 547853 h 4939827"/>
              <a:gd name="connsiteX90" fmla="*/ 783146 w 12192000"/>
              <a:gd name="connsiteY90" fmla="*/ 591799 h 4939827"/>
              <a:gd name="connsiteX91" fmla="*/ 1043676 w 12192000"/>
              <a:gd name="connsiteY91" fmla="*/ 591887 h 4939827"/>
              <a:gd name="connsiteX92" fmla="*/ 1281816 w 12192000"/>
              <a:gd name="connsiteY92" fmla="*/ 520946 h 4939827"/>
              <a:gd name="connsiteX93" fmla="*/ 1486347 w 12192000"/>
              <a:gd name="connsiteY93" fmla="*/ 487310 h 4939827"/>
              <a:gd name="connsiteX94" fmla="*/ 1568079 w 12192000"/>
              <a:gd name="connsiteY94" fmla="*/ 462531 h 4939827"/>
              <a:gd name="connsiteX95" fmla="*/ 1622516 w 12192000"/>
              <a:gd name="connsiteY95" fmla="*/ 466058 h 4939827"/>
              <a:gd name="connsiteX96" fmla="*/ 1655457 w 12192000"/>
              <a:gd name="connsiteY96" fmla="*/ 465359 h 4939827"/>
              <a:gd name="connsiteX97" fmla="*/ 1717454 w 12192000"/>
              <a:gd name="connsiteY97" fmla="*/ 417203 h 4939827"/>
              <a:gd name="connsiteX98" fmla="*/ 1913794 w 12192000"/>
              <a:gd name="connsiteY98" fmla="*/ 365255 h 4939827"/>
              <a:gd name="connsiteX99" fmla="*/ 2129762 w 12192000"/>
              <a:gd name="connsiteY99" fmla="*/ 367832 h 4939827"/>
              <a:gd name="connsiteX100" fmla="*/ 2376970 w 12192000"/>
              <a:gd name="connsiteY100" fmla="*/ 350129 h 4939827"/>
              <a:gd name="connsiteX101" fmla="*/ 2480155 w 12192000"/>
              <a:gd name="connsiteY101" fmla="*/ 359227 h 4939827"/>
              <a:gd name="connsiteX102" fmla="*/ 2586782 w 12192000"/>
              <a:gd name="connsiteY102" fmla="*/ 339352 h 4939827"/>
              <a:gd name="connsiteX103" fmla="*/ 2679617 w 12192000"/>
              <a:gd name="connsiteY103" fmla="*/ 305383 h 4939827"/>
              <a:gd name="connsiteX104" fmla="*/ 2788947 w 12192000"/>
              <a:gd name="connsiteY104" fmla="*/ 250375 h 4939827"/>
              <a:gd name="connsiteX105" fmla="*/ 2965530 w 12192000"/>
              <a:gd name="connsiteY105" fmla="*/ 245958 h 4939827"/>
              <a:gd name="connsiteX106" fmla="*/ 3103677 w 12192000"/>
              <a:gd name="connsiteY106" fmla="*/ 209527 h 4939827"/>
              <a:gd name="connsiteX107" fmla="*/ 3126759 w 12192000"/>
              <a:gd name="connsiteY107" fmla="*/ 211226 h 4939827"/>
              <a:gd name="connsiteX108" fmla="*/ 3164020 w 12192000"/>
              <a:gd name="connsiteY108" fmla="*/ 212779 h 4939827"/>
              <a:gd name="connsiteX109" fmla="*/ 3285019 w 12192000"/>
              <a:gd name="connsiteY109" fmla="*/ 220535 h 4939827"/>
              <a:gd name="connsiteX110" fmla="*/ 3365154 w 12192000"/>
              <a:gd name="connsiteY110" fmla="*/ 226416 h 4939827"/>
              <a:gd name="connsiteX111" fmla="*/ 3367507 w 12192000"/>
              <a:gd name="connsiteY111" fmla="*/ 225416 h 4939827"/>
              <a:gd name="connsiteX112" fmla="*/ 3387567 w 12192000"/>
              <a:gd name="connsiteY112" fmla="*/ 227103 h 4939827"/>
              <a:gd name="connsiteX113" fmla="*/ 3498001 w 12192000"/>
              <a:gd name="connsiteY113" fmla="*/ 231941 h 4939827"/>
              <a:gd name="connsiteX114" fmla="*/ 3561557 w 12192000"/>
              <a:gd name="connsiteY114" fmla="*/ 228095 h 4939827"/>
              <a:gd name="connsiteX115" fmla="*/ 3611920 w 12192000"/>
              <a:gd name="connsiteY115" fmla="*/ 218094 h 4939827"/>
              <a:gd name="connsiteX116" fmla="*/ 3620528 w 12192000"/>
              <a:gd name="connsiteY116" fmla="*/ 218788 h 4939827"/>
              <a:gd name="connsiteX117" fmla="*/ 3620766 w 12192000"/>
              <a:gd name="connsiteY117" fmla="*/ 218511 h 4939827"/>
              <a:gd name="connsiteX118" fmla="*/ 3629977 w 12192000"/>
              <a:gd name="connsiteY118" fmla="*/ 218664 h 4939827"/>
              <a:gd name="connsiteX119" fmla="*/ 3636217 w 12192000"/>
              <a:gd name="connsiteY119" fmla="*/ 220048 h 4939827"/>
              <a:gd name="connsiteX120" fmla="*/ 3709484 w 12192000"/>
              <a:gd name="connsiteY120" fmla="*/ 186927 h 4939827"/>
              <a:gd name="connsiteX121" fmla="*/ 3761342 w 12192000"/>
              <a:gd name="connsiteY121" fmla="*/ 177474 h 4939827"/>
              <a:gd name="connsiteX122" fmla="*/ 3799748 w 12192000"/>
              <a:gd name="connsiteY122" fmla="*/ 167154 h 4939827"/>
              <a:gd name="connsiteX123" fmla="*/ 3922756 w 12192000"/>
              <a:gd name="connsiteY123" fmla="*/ 194044 h 4939827"/>
              <a:gd name="connsiteX124" fmla="*/ 4028476 w 12192000"/>
              <a:gd name="connsiteY124" fmla="*/ 223679 h 4939827"/>
              <a:gd name="connsiteX125" fmla="*/ 4191582 w 12192000"/>
              <a:gd name="connsiteY125" fmla="*/ 238952 h 4939827"/>
              <a:gd name="connsiteX126" fmla="*/ 4251024 w 12192000"/>
              <a:gd name="connsiteY126" fmla="*/ 240874 h 4939827"/>
              <a:gd name="connsiteX127" fmla="*/ 4355275 w 12192000"/>
              <a:gd name="connsiteY127" fmla="*/ 260205 h 4939827"/>
              <a:gd name="connsiteX128" fmla="*/ 4423807 w 12192000"/>
              <a:gd name="connsiteY128" fmla="*/ 270366 h 4939827"/>
              <a:gd name="connsiteX129" fmla="*/ 4558432 w 12192000"/>
              <a:gd name="connsiteY129" fmla="*/ 269194 h 4939827"/>
              <a:gd name="connsiteX130" fmla="*/ 4635061 w 12192000"/>
              <a:gd name="connsiteY130" fmla="*/ 280682 h 4939827"/>
              <a:gd name="connsiteX131" fmla="*/ 4807427 w 12192000"/>
              <a:gd name="connsiteY131" fmla="*/ 276835 h 4939827"/>
              <a:gd name="connsiteX132" fmla="*/ 5028933 w 12192000"/>
              <a:gd name="connsiteY132" fmla="*/ 183887 h 4939827"/>
              <a:gd name="connsiteX133" fmla="*/ 5093642 w 12192000"/>
              <a:gd name="connsiteY133" fmla="*/ 177214 h 4939827"/>
              <a:gd name="connsiteX134" fmla="*/ 5102642 w 12192000"/>
              <a:gd name="connsiteY134" fmla="*/ 186816 h 4939827"/>
              <a:gd name="connsiteX135" fmla="*/ 5193590 w 12192000"/>
              <a:gd name="connsiteY135" fmla="*/ 156458 h 4939827"/>
              <a:gd name="connsiteX136" fmla="*/ 5323922 w 12192000"/>
              <a:gd name="connsiteY136" fmla="*/ 146332 h 4939827"/>
              <a:gd name="connsiteX137" fmla="*/ 5421860 w 12192000"/>
              <a:gd name="connsiteY137" fmla="*/ 167298 h 4939827"/>
              <a:gd name="connsiteX138" fmla="*/ 5476948 w 12192000"/>
              <a:gd name="connsiteY138" fmla="*/ 173249 h 4939827"/>
              <a:gd name="connsiteX139" fmla="*/ 5516842 w 12192000"/>
              <a:gd name="connsiteY139" fmla="*/ 184018 h 4939827"/>
              <a:gd name="connsiteX140" fmla="*/ 5619415 w 12192000"/>
              <a:gd name="connsiteY140" fmla="*/ 176781 h 4939827"/>
              <a:gd name="connsiteX141" fmla="*/ 5789867 w 12192000"/>
              <a:gd name="connsiteY141" fmla="*/ 150304 h 4939827"/>
              <a:gd name="connsiteX142" fmla="*/ 5825953 w 12192000"/>
              <a:gd name="connsiteY142" fmla="*/ 147907 h 4939827"/>
              <a:gd name="connsiteX143" fmla="*/ 5856168 w 12192000"/>
              <a:gd name="connsiteY143" fmla="*/ 158719 h 4939827"/>
              <a:gd name="connsiteX144" fmla="*/ 5862476 w 12192000"/>
              <a:gd name="connsiteY144" fmla="*/ 172447 h 4939827"/>
              <a:gd name="connsiteX145" fmla="*/ 5882195 w 12192000"/>
              <a:gd name="connsiteY145" fmla="*/ 173195 h 4939827"/>
              <a:gd name="connsiteX146" fmla="*/ 5952585 w 12192000"/>
              <a:gd name="connsiteY146" fmla="*/ 161012 h 4939827"/>
              <a:gd name="connsiteX147" fmla="*/ 6001964 w 12192000"/>
              <a:gd name="connsiteY147" fmla="*/ 154786 h 4939827"/>
              <a:gd name="connsiteX148" fmla="*/ 6184207 w 12192000"/>
              <a:gd name="connsiteY148" fmla="*/ 132658 h 4939827"/>
              <a:gd name="connsiteX149" fmla="*/ 6415830 w 12192000"/>
              <a:gd name="connsiteY149" fmla="*/ 136006 h 4939827"/>
              <a:gd name="connsiteX150" fmla="*/ 6756965 w 12192000"/>
              <a:gd name="connsiteY150" fmla="*/ 57636 h 4939827"/>
              <a:gd name="connsiteX151" fmla="*/ 6819400 w 12192000"/>
              <a:gd name="connsiteY151" fmla="*/ 30742 h 4939827"/>
              <a:gd name="connsiteX152" fmla="*/ 6986370 w 12192000"/>
              <a:gd name="connsiteY152" fmla="*/ 12659 h 4939827"/>
              <a:gd name="connsiteX153" fmla="*/ 6989536 w 12192000"/>
              <a:gd name="connsiteY153" fmla="*/ 14528 h 4939827"/>
              <a:gd name="connsiteX154" fmla="*/ 7015933 w 12192000"/>
              <a:gd name="connsiteY154" fmla="*/ 9653 h 4939827"/>
              <a:gd name="connsiteX155" fmla="*/ 7020592 w 12192000"/>
              <a:gd name="connsiteY155" fmla="*/ 1651 h 4939827"/>
              <a:gd name="connsiteX156" fmla="*/ 7025905 w 12192000"/>
              <a:gd name="connsiteY156" fmla="*/ 0 h 49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12192000" h="4939827">
                <a:moveTo>
                  <a:pt x="7025905" y="0"/>
                </a:moveTo>
                <a:lnTo>
                  <a:pt x="7032579" y="2808"/>
                </a:lnTo>
                <a:cubicBezTo>
                  <a:pt x="7044119" y="6590"/>
                  <a:pt x="7059062" y="10207"/>
                  <a:pt x="7079505" y="12971"/>
                </a:cubicBezTo>
                <a:cubicBezTo>
                  <a:pt x="7111522" y="10537"/>
                  <a:pt x="7122591" y="11519"/>
                  <a:pt x="7158791" y="12462"/>
                </a:cubicBezTo>
                <a:lnTo>
                  <a:pt x="7233338" y="24846"/>
                </a:lnTo>
                <a:cubicBezTo>
                  <a:pt x="7247177" y="23787"/>
                  <a:pt x="7254856" y="25962"/>
                  <a:pt x="7259791" y="29557"/>
                </a:cubicBezTo>
                <a:lnTo>
                  <a:pt x="7263923" y="35029"/>
                </a:lnTo>
                <a:lnTo>
                  <a:pt x="7281549" y="39654"/>
                </a:lnTo>
                <a:lnTo>
                  <a:pt x="7374735" y="65326"/>
                </a:lnTo>
                <a:lnTo>
                  <a:pt x="7376078" y="63849"/>
                </a:lnTo>
                <a:lnTo>
                  <a:pt x="7402026" y="60308"/>
                </a:lnTo>
                <a:lnTo>
                  <a:pt x="7415091" y="77403"/>
                </a:lnTo>
                <a:cubicBezTo>
                  <a:pt x="7421672" y="79965"/>
                  <a:pt x="7475806" y="92960"/>
                  <a:pt x="7488682" y="83440"/>
                </a:cubicBezTo>
                <a:cubicBezTo>
                  <a:pt x="7541625" y="94782"/>
                  <a:pt x="7683214" y="133614"/>
                  <a:pt x="7732750" y="145456"/>
                </a:cubicBezTo>
                <a:cubicBezTo>
                  <a:pt x="7748318" y="162765"/>
                  <a:pt x="7764581" y="171696"/>
                  <a:pt x="7785900" y="154493"/>
                </a:cubicBezTo>
                <a:cubicBezTo>
                  <a:pt x="7822539" y="158614"/>
                  <a:pt x="7915312" y="166523"/>
                  <a:pt x="7952584" y="170181"/>
                </a:cubicBezTo>
                <a:cubicBezTo>
                  <a:pt x="7998047" y="181004"/>
                  <a:pt x="8029749" y="207794"/>
                  <a:pt x="8058681" y="219431"/>
                </a:cubicBezTo>
                <a:cubicBezTo>
                  <a:pt x="8095466" y="185885"/>
                  <a:pt x="8090835" y="241759"/>
                  <a:pt x="8126175" y="240005"/>
                </a:cubicBezTo>
                <a:cubicBezTo>
                  <a:pt x="8163290" y="246246"/>
                  <a:pt x="8238799" y="256773"/>
                  <a:pt x="8281371" y="256875"/>
                </a:cubicBezTo>
                <a:cubicBezTo>
                  <a:pt x="8313651" y="251026"/>
                  <a:pt x="8346882" y="248570"/>
                  <a:pt x="8381609" y="240618"/>
                </a:cubicBezTo>
                <a:lnTo>
                  <a:pt x="8406759" y="232517"/>
                </a:lnTo>
                <a:lnTo>
                  <a:pt x="8426506" y="241842"/>
                </a:lnTo>
                <a:lnTo>
                  <a:pt x="8427949" y="240981"/>
                </a:lnTo>
                <a:cubicBezTo>
                  <a:pt x="8431925" y="239458"/>
                  <a:pt x="8436260" y="239096"/>
                  <a:pt x="8441468" y="241157"/>
                </a:cubicBezTo>
                <a:lnTo>
                  <a:pt x="8565757" y="255317"/>
                </a:lnTo>
                <a:lnTo>
                  <a:pt x="8573171" y="258426"/>
                </a:lnTo>
                <a:lnTo>
                  <a:pt x="8573548" y="258241"/>
                </a:lnTo>
                <a:cubicBezTo>
                  <a:pt x="8575650" y="258391"/>
                  <a:pt x="8618469" y="259217"/>
                  <a:pt x="8622021" y="261028"/>
                </a:cubicBezTo>
                <a:lnTo>
                  <a:pt x="8672650" y="254821"/>
                </a:lnTo>
                <a:cubicBezTo>
                  <a:pt x="8716151" y="260353"/>
                  <a:pt x="8748971" y="243487"/>
                  <a:pt x="8785543" y="263406"/>
                </a:cubicBezTo>
                <a:cubicBezTo>
                  <a:pt x="8826293" y="268498"/>
                  <a:pt x="8797654" y="254573"/>
                  <a:pt x="8830588" y="265483"/>
                </a:cubicBezTo>
                <a:cubicBezTo>
                  <a:pt x="8849202" y="267272"/>
                  <a:pt x="8877544" y="266277"/>
                  <a:pt x="8905142" y="264958"/>
                </a:cubicBezTo>
                <a:lnTo>
                  <a:pt x="8968582" y="262728"/>
                </a:lnTo>
                <a:lnTo>
                  <a:pt x="8972994" y="263284"/>
                </a:lnTo>
                <a:lnTo>
                  <a:pt x="9004605" y="258041"/>
                </a:lnTo>
                <a:lnTo>
                  <a:pt x="9016165" y="261258"/>
                </a:lnTo>
                <a:cubicBezTo>
                  <a:pt x="9028775" y="267579"/>
                  <a:pt x="9039083" y="277488"/>
                  <a:pt x="9043297" y="281547"/>
                </a:cubicBezTo>
                <a:lnTo>
                  <a:pt x="9048315" y="279264"/>
                </a:lnTo>
                <a:lnTo>
                  <a:pt x="9054706" y="278538"/>
                </a:lnTo>
                <a:lnTo>
                  <a:pt x="9070919" y="281810"/>
                </a:lnTo>
                <a:lnTo>
                  <a:pt x="9076813" y="283909"/>
                </a:lnTo>
                <a:cubicBezTo>
                  <a:pt x="9080948" y="285030"/>
                  <a:pt x="9083794" y="285362"/>
                  <a:pt x="9085871" y="285133"/>
                </a:cubicBezTo>
                <a:lnTo>
                  <a:pt x="9086159" y="284887"/>
                </a:lnTo>
                <a:lnTo>
                  <a:pt x="9134606" y="288168"/>
                </a:lnTo>
                <a:cubicBezTo>
                  <a:pt x="9149441" y="274272"/>
                  <a:pt x="9194106" y="309414"/>
                  <a:pt x="9195590" y="279568"/>
                </a:cubicBezTo>
                <a:cubicBezTo>
                  <a:pt x="9212898" y="284479"/>
                  <a:pt x="9220866" y="298055"/>
                  <a:pt x="9219336" y="278133"/>
                </a:cubicBezTo>
                <a:cubicBezTo>
                  <a:pt x="9225159" y="279201"/>
                  <a:pt x="9229164" y="278078"/>
                  <a:pt x="9232362" y="275894"/>
                </a:cubicBezTo>
                <a:lnTo>
                  <a:pt x="9283638" y="299924"/>
                </a:lnTo>
                <a:lnTo>
                  <a:pt x="9371484" y="329634"/>
                </a:lnTo>
                <a:lnTo>
                  <a:pt x="9404829" y="339038"/>
                </a:lnTo>
                <a:lnTo>
                  <a:pt x="9427021" y="358784"/>
                </a:lnTo>
                <a:cubicBezTo>
                  <a:pt x="9500124" y="364086"/>
                  <a:pt x="9604652" y="390635"/>
                  <a:pt x="9670844" y="405128"/>
                </a:cubicBezTo>
                <a:cubicBezTo>
                  <a:pt x="9688531" y="417998"/>
                  <a:pt x="9762277" y="426463"/>
                  <a:pt x="9816083" y="416573"/>
                </a:cubicBezTo>
                <a:lnTo>
                  <a:pt x="9936741" y="437044"/>
                </a:lnTo>
                <a:cubicBezTo>
                  <a:pt x="9978091" y="447025"/>
                  <a:pt x="10008641" y="443705"/>
                  <a:pt x="10050093" y="443783"/>
                </a:cubicBezTo>
                <a:cubicBezTo>
                  <a:pt x="10074709" y="448779"/>
                  <a:pt x="10088915" y="449258"/>
                  <a:pt x="10130090" y="459520"/>
                </a:cubicBezTo>
                <a:cubicBezTo>
                  <a:pt x="10137791" y="458564"/>
                  <a:pt x="10165777" y="459877"/>
                  <a:pt x="10173456" y="457749"/>
                </a:cubicBezTo>
                <a:lnTo>
                  <a:pt x="10218232" y="459820"/>
                </a:lnTo>
                <a:lnTo>
                  <a:pt x="10354176" y="471377"/>
                </a:lnTo>
                <a:cubicBezTo>
                  <a:pt x="10367946" y="478917"/>
                  <a:pt x="10417270" y="488110"/>
                  <a:pt x="10430681" y="481226"/>
                </a:cubicBezTo>
                <a:cubicBezTo>
                  <a:pt x="10441804" y="481366"/>
                  <a:pt x="10469025" y="490181"/>
                  <a:pt x="10478169" y="481774"/>
                </a:cubicBezTo>
                <a:cubicBezTo>
                  <a:pt x="10503830" y="488972"/>
                  <a:pt x="10531359" y="489751"/>
                  <a:pt x="10540907" y="485607"/>
                </a:cubicBezTo>
                <a:cubicBezTo>
                  <a:pt x="10569054" y="475472"/>
                  <a:pt x="10590882" y="489185"/>
                  <a:pt x="10614941" y="487592"/>
                </a:cubicBezTo>
                <a:cubicBezTo>
                  <a:pt x="10654657" y="492458"/>
                  <a:pt x="10645652" y="516778"/>
                  <a:pt x="10674098" y="521656"/>
                </a:cubicBezTo>
                <a:cubicBezTo>
                  <a:pt x="10737163" y="537583"/>
                  <a:pt x="10829686" y="559302"/>
                  <a:pt x="10874834" y="574867"/>
                </a:cubicBezTo>
                <a:cubicBezTo>
                  <a:pt x="10919981" y="590432"/>
                  <a:pt x="10878682" y="577481"/>
                  <a:pt x="10944981" y="615042"/>
                </a:cubicBezTo>
                <a:cubicBezTo>
                  <a:pt x="10976235" y="616974"/>
                  <a:pt x="10982969" y="648568"/>
                  <a:pt x="11006376" y="645957"/>
                </a:cubicBezTo>
                <a:cubicBezTo>
                  <a:pt x="11005343" y="630631"/>
                  <a:pt x="11047577" y="676048"/>
                  <a:pt x="11076308" y="675698"/>
                </a:cubicBezTo>
                <a:cubicBezTo>
                  <a:pt x="11093142" y="677175"/>
                  <a:pt x="11131116" y="681348"/>
                  <a:pt x="11148789" y="685041"/>
                </a:cubicBezTo>
                <a:cubicBezTo>
                  <a:pt x="11177310" y="688243"/>
                  <a:pt x="11217768" y="714725"/>
                  <a:pt x="11249129" y="684218"/>
                </a:cubicBezTo>
                <a:cubicBezTo>
                  <a:pt x="11276269" y="697037"/>
                  <a:pt x="11257432" y="693670"/>
                  <a:pt x="11299915" y="692177"/>
                </a:cubicBezTo>
                <a:cubicBezTo>
                  <a:pt x="11314401" y="703224"/>
                  <a:pt x="11371412" y="714421"/>
                  <a:pt x="11386973" y="708209"/>
                </a:cubicBezTo>
                <a:cubicBezTo>
                  <a:pt x="11425657" y="716286"/>
                  <a:pt x="11454555" y="715485"/>
                  <a:pt x="11500105" y="735014"/>
                </a:cubicBezTo>
                <a:cubicBezTo>
                  <a:pt x="11545172" y="751781"/>
                  <a:pt x="11573053" y="787789"/>
                  <a:pt x="11621735" y="789584"/>
                </a:cubicBezTo>
                <a:lnTo>
                  <a:pt x="11691200" y="867902"/>
                </a:lnTo>
                <a:cubicBezTo>
                  <a:pt x="11734106" y="911360"/>
                  <a:pt x="11773008" y="895495"/>
                  <a:pt x="11819427" y="911634"/>
                </a:cubicBezTo>
                <a:lnTo>
                  <a:pt x="11969720" y="964737"/>
                </a:lnTo>
                <a:cubicBezTo>
                  <a:pt x="12009110" y="978008"/>
                  <a:pt x="12010206" y="989588"/>
                  <a:pt x="12055766" y="991268"/>
                </a:cubicBezTo>
                <a:cubicBezTo>
                  <a:pt x="12105723" y="1003445"/>
                  <a:pt x="12068493" y="1020292"/>
                  <a:pt x="12171539" y="995427"/>
                </a:cubicBezTo>
                <a:cubicBezTo>
                  <a:pt x="12174929" y="995822"/>
                  <a:pt x="12180763" y="996228"/>
                  <a:pt x="12187831" y="996580"/>
                </a:cubicBezTo>
                <a:lnTo>
                  <a:pt x="12192000" y="996726"/>
                </a:lnTo>
                <a:lnTo>
                  <a:pt x="12192000" y="4939827"/>
                </a:lnTo>
                <a:lnTo>
                  <a:pt x="0" y="4939827"/>
                </a:lnTo>
                <a:lnTo>
                  <a:pt x="0" y="512043"/>
                </a:lnTo>
                <a:lnTo>
                  <a:pt x="7381" y="512580"/>
                </a:lnTo>
                <a:cubicBezTo>
                  <a:pt x="39359" y="514524"/>
                  <a:pt x="72732" y="514144"/>
                  <a:pt x="100029" y="504758"/>
                </a:cubicBezTo>
                <a:cubicBezTo>
                  <a:pt x="115935" y="525779"/>
                  <a:pt x="143126" y="489229"/>
                  <a:pt x="155244" y="525130"/>
                </a:cubicBezTo>
                <a:cubicBezTo>
                  <a:pt x="173881" y="522487"/>
                  <a:pt x="242791" y="514086"/>
                  <a:pt x="254366" y="534449"/>
                </a:cubicBezTo>
                <a:cubicBezTo>
                  <a:pt x="303041" y="537382"/>
                  <a:pt x="380161" y="541650"/>
                  <a:pt x="447292" y="542725"/>
                </a:cubicBezTo>
                <a:cubicBezTo>
                  <a:pt x="530282" y="553078"/>
                  <a:pt x="572130" y="539673"/>
                  <a:pt x="628105" y="547853"/>
                </a:cubicBezTo>
                <a:cubicBezTo>
                  <a:pt x="661608" y="509671"/>
                  <a:pt x="746152" y="605137"/>
                  <a:pt x="783146" y="591799"/>
                </a:cubicBezTo>
                <a:cubicBezTo>
                  <a:pt x="862499" y="590113"/>
                  <a:pt x="949481" y="579142"/>
                  <a:pt x="1043676" y="591887"/>
                </a:cubicBezTo>
                <a:cubicBezTo>
                  <a:pt x="1120353" y="576991"/>
                  <a:pt x="1172004" y="553592"/>
                  <a:pt x="1281816" y="520946"/>
                </a:cubicBezTo>
                <a:cubicBezTo>
                  <a:pt x="1339915" y="511282"/>
                  <a:pt x="1459480" y="554579"/>
                  <a:pt x="1486347" y="487310"/>
                </a:cubicBezTo>
                <a:cubicBezTo>
                  <a:pt x="1507765" y="532008"/>
                  <a:pt x="1539168" y="465954"/>
                  <a:pt x="1568079" y="462531"/>
                </a:cubicBezTo>
                <a:cubicBezTo>
                  <a:pt x="1587821" y="491525"/>
                  <a:pt x="1601468" y="469316"/>
                  <a:pt x="1622516" y="466058"/>
                </a:cubicBezTo>
                <a:cubicBezTo>
                  <a:pt x="1630056" y="483510"/>
                  <a:pt x="1647504" y="484261"/>
                  <a:pt x="1655457" y="465359"/>
                </a:cubicBezTo>
                <a:cubicBezTo>
                  <a:pt x="1651800" y="419723"/>
                  <a:pt x="1709718" y="447719"/>
                  <a:pt x="1717454" y="417203"/>
                </a:cubicBezTo>
                <a:cubicBezTo>
                  <a:pt x="1753115" y="414011"/>
                  <a:pt x="1882851" y="412376"/>
                  <a:pt x="1913794" y="365255"/>
                </a:cubicBezTo>
                <a:cubicBezTo>
                  <a:pt x="2001060" y="361067"/>
                  <a:pt x="2099559" y="366414"/>
                  <a:pt x="2129762" y="367832"/>
                </a:cubicBezTo>
                <a:cubicBezTo>
                  <a:pt x="2215380" y="355065"/>
                  <a:pt x="2248807" y="343296"/>
                  <a:pt x="2376970" y="350129"/>
                </a:cubicBezTo>
                <a:cubicBezTo>
                  <a:pt x="2393251" y="360463"/>
                  <a:pt x="2473371" y="379419"/>
                  <a:pt x="2480155" y="359227"/>
                </a:cubicBezTo>
                <a:cubicBezTo>
                  <a:pt x="2520060" y="359505"/>
                  <a:pt x="2561270" y="311415"/>
                  <a:pt x="2586782" y="339352"/>
                </a:cubicBezTo>
                <a:cubicBezTo>
                  <a:pt x="2585230" y="294982"/>
                  <a:pt x="2653633" y="316689"/>
                  <a:pt x="2679617" y="305383"/>
                </a:cubicBezTo>
                <a:cubicBezTo>
                  <a:pt x="2721434" y="266011"/>
                  <a:pt x="2746765" y="276002"/>
                  <a:pt x="2788947" y="250375"/>
                </a:cubicBezTo>
                <a:cubicBezTo>
                  <a:pt x="2851672" y="235447"/>
                  <a:pt x="2913075" y="252766"/>
                  <a:pt x="2965530" y="245958"/>
                </a:cubicBezTo>
                <a:cubicBezTo>
                  <a:pt x="3001911" y="238336"/>
                  <a:pt x="3090203" y="217828"/>
                  <a:pt x="3103677" y="209527"/>
                </a:cubicBezTo>
                <a:lnTo>
                  <a:pt x="3126759" y="211226"/>
                </a:lnTo>
                <a:cubicBezTo>
                  <a:pt x="3136908" y="211889"/>
                  <a:pt x="3148903" y="212490"/>
                  <a:pt x="3164020" y="212779"/>
                </a:cubicBezTo>
                <a:cubicBezTo>
                  <a:pt x="3225474" y="210084"/>
                  <a:pt x="3231859" y="218227"/>
                  <a:pt x="3285019" y="220535"/>
                </a:cubicBezTo>
                <a:cubicBezTo>
                  <a:pt x="3318541" y="222809"/>
                  <a:pt x="3359787" y="223898"/>
                  <a:pt x="3365154" y="226416"/>
                </a:cubicBezTo>
                <a:lnTo>
                  <a:pt x="3367507" y="225416"/>
                </a:lnTo>
                <a:cubicBezTo>
                  <a:pt x="3377583" y="223667"/>
                  <a:pt x="3383502" y="224760"/>
                  <a:pt x="3387567" y="227103"/>
                </a:cubicBezTo>
                <a:lnTo>
                  <a:pt x="3498001" y="231941"/>
                </a:lnTo>
                <a:cubicBezTo>
                  <a:pt x="3513569" y="226158"/>
                  <a:pt x="3539132" y="232525"/>
                  <a:pt x="3561557" y="228095"/>
                </a:cubicBezTo>
                <a:cubicBezTo>
                  <a:pt x="3574944" y="230843"/>
                  <a:pt x="3597426" y="216287"/>
                  <a:pt x="3611920" y="218094"/>
                </a:cubicBezTo>
                <a:lnTo>
                  <a:pt x="3620528" y="218788"/>
                </a:lnTo>
                <a:lnTo>
                  <a:pt x="3620766" y="218511"/>
                </a:lnTo>
                <a:cubicBezTo>
                  <a:pt x="3622780" y="218042"/>
                  <a:pt x="3625663" y="218038"/>
                  <a:pt x="3629977" y="218664"/>
                </a:cubicBezTo>
                <a:lnTo>
                  <a:pt x="3636217" y="220048"/>
                </a:lnTo>
                <a:lnTo>
                  <a:pt x="3709484" y="186927"/>
                </a:lnTo>
                <a:cubicBezTo>
                  <a:pt x="3731015" y="183190"/>
                  <a:pt x="3745790" y="180810"/>
                  <a:pt x="3761342" y="177474"/>
                </a:cubicBezTo>
                <a:lnTo>
                  <a:pt x="3799748" y="167154"/>
                </a:lnTo>
                <a:lnTo>
                  <a:pt x="3922756" y="194044"/>
                </a:lnTo>
                <a:cubicBezTo>
                  <a:pt x="3960877" y="203465"/>
                  <a:pt x="3965250" y="215357"/>
                  <a:pt x="4028476" y="223679"/>
                </a:cubicBezTo>
                <a:cubicBezTo>
                  <a:pt x="4088751" y="228019"/>
                  <a:pt x="4139112" y="248870"/>
                  <a:pt x="4191582" y="238952"/>
                </a:cubicBezTo>
                <a:cubicBezTo>
                  <a:pt x="4210842" y="254091"/>
                  <a:pt x="4229809" y="260810"/>
                  <a:pt x="4251024" y="240874"/>
                </a:cubicBezTo>
                <a:cubicBezTo>
                  <a:pt x="4306627" y="250935"/>
                  <a:pt x="4317066" y="281625"/>
                  <a:pt x="4355275" y="260205"/>
                </a:cubicBezTo>
                <a:cubicBezTo>
                  <a:pt x="4390577" y="327090"/>
                  <a:pt x="4385658" y="272111"/>
                  <a:pt x="4423807" y="270366"/>
                </a:cubicBezTo>
                <a:cubicBezTo>
                  <a:pt x="4457666" y="271864"/>
                  <a:pt x="4523223" y="267475"/>
                  <a:pt x="4558432" y="269194"/>
                </a:cubicBezTo>
                <a:cubicBezTo>
                  <a:pt x="4594553" y="230955"/>
                  <a:pt x="4596517" y="287120"/>
                  <a:pt x="4635061" y="280682"/>
                </a:cubicBezTo>
                <a:cubicBezTo>
                  <a:pt x="4676560" y="281955"/>
                  <a:pt x="4741782" y="292968"/>
                  <a:pt x="4807427" y="276835"/>
                </a:cubicBezTo>
                <a:cubicBezTo>
                  <a:pt x="4876769" y="256626"/>
                  <a:pt x="4951997" y="249407"/>
                  <a:pt x="5028933" y="183887"/>
                </a:cubicBezTo>
                <a:cubicBezTo>
                  <a:pt x="5044713" y="164149"/>
                  <a:pt x="5073685" y="161161"/>
                  <a:pt x="5093642" y="177214"/>
                </a:cubicBezTo>
                <a:cubicBezTo>
                  <a:pt x="5097077" y="179978"/>
                  <a:pt x="5100108" y="183212"/>
                  <a:pt x="5102642" y="186816"/>
                </a:cubicBezTo>
                <a:cubicBezTo>
                  <a:pt x="5150234" y="139156"/>
                  <a:pt x="5169674" y="190314"/>
                  <a:pt x="5193590" y="156458"/>
                </a:cubicBezTo>
                <a:cubicBezTo>
                  <a:pt x="5257854" y="151722"/>
                  <a:pt x="5301917" y="175841"/>
                  <a:pt x="5323922" y="146332"/>
                </a:cubicBezTo>
                <a:cubicBezTo>
                  <a:pt x="5355266" y="153538"/>
                  <a:pt x="5392601" y="198271"/>
                  <a:pt x="5421860" y="167298"/>
                </a:cubicBezTo>
                <a:cubicBezTo>
                  <a:pt x="5420630" y="196364"/>
                  <a:pt x="5461576" y="151467"/>
                  <a:pt x="5476948" y="173249"/>
                </a:cubicBezTo>
                <a:cubicBezTo>
                  <a:pt x="5487334" y="191763"/>
                  <a:pt x="5502178" y="182456"/>
                  <a:pt x="5516842" y="184018"/>
                </a:cubicBezTo>
                <a:cubicBezTo>
                  <a:pt x="5533140" y="200158"/>
                  <a:pt x="5599828" y="189750"/>
                  <a:pt x="5619415" y="176781"/>
                </a:cubicBezTo>
                <a:cubicBezTo>
                  <a:pt x="5690073" y="168499"/>
                  <a:pt x="5748631" y="186964"/>
                  <a:pt x="5789867" y="150304"/>
                </a:cubicBezTo>
                <a:cubicBezTo>
                  <a:pt x="5802836" y="146282"/>
                  <a:pt x="5814753" y="145947"/>
                  <a:pt x="5825953" y="147907"/>
                </a:cubicBezTo>
                <a:lnTo>
                  <a:pt x="5856168" y="158719"/>
                </a:lnTo>
                <a:lnTo>
                  <a:pt x="5862476" y="172447"/>
                </a:lnTo>
                <a:lnTo>
                  <a:pt x="5882195" y="173195"/>
                </a:lnTo>
                <a:lnTo>
                  <a:pt x="5952585" y="161012"/>
                </a:lnTo>
                <a:cubicBezTo>
                  <a:pt x="5962273" y="166588"/>
                  <a:pt x="5992020" y="151579"/>
                  <a:pt x="6001964" y="154786"/>
                </a:cubicBezTo>
                <a:cubicBezTo>
                  <a:pt x="6061748" y="122178"/>
                  <a:pt x="6101539" y="131534"/>
                  <a:pt x="6184207" y="132658"/>
                </a:cubicBezTo>
                <a:cubicBezTo>
                  <a:pt x="6266582" y="127016"/>
                  <a:pt x="6286876" y="151859"/>
                  <a:pt x="6415830" y="136006"/>
                </a:cubicBezTo>
                <a:cubicBezTo>
                  <a:pt x="6563502" y="116945"/>
                  <a:pt x="6684679" y="79367"/>
                  <a:pt x="6756965" y="57636"/>
                </a:cubicBezTo>
                <a:cubicBezTo>
                  <a:pt x="6761544" y="48663"/>
                  <a:pt x="6812642" y="36519"/>
                  <a:pt x="6819400" y="30742"/>
                </a:cubicBezTo>
                <a:lnTo>
                  <a:pt x="6986370" y="12659"/>
                </a:lnTo>
                <a:lnTo>
                  <a:pt x="6989536" y="14528"/>
                </a:lnTo>
                <a:cubicBezTo>
                  <a:pt x="7002946" y="17364"/>
                  <a:pt x="7010700" y="14716"/>
                  <a:pt x="7015933" y="9653"/>
                </a:cubicBezTo>
                <a:lnTo>
                  <a:pt x="7020592" y="1651"/>
                </a:lnTo>
                <a:lnTo>
                  <a:pt x="7025905"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C8EAE5-E21C-474D-B815-9BF1B6C61CAA}"/>
              </a:ext>
            </a:extLst>
          </p:cNvPr>
          <p:cNvSpPr>
            <a:spLocks noGrp="1"/>
          </p:cNvSpPr>
          <p:nvPr>
            <p:ph type="ctrTitle"/>
          </p:nvPr>
        </p:nvSpPr>
        <p:spPr>
          <a:xfrm>
            <a:off x="1184744" y="5198168"/>
            <a:ext cx="9859618" cy="642797"/>
          </a:xfrm>
        </p:spPr>
        <p:txBody>
          <a:bodyPr>
            <a:normAutofit/>
          </a:bodyPr>
          <a:lstStyle/>
          <a:p>
            <a:r>
              <a:rPr lang="en-US" sz="3600" b="1" dirty="0">
                <a:solidFill>
                  <a:schemeClr val="accent2">
                    <a:lumMod val="50000"/>
                  </a:schemeClr>
                </a:solidFill>
                <a:latin typeface="+mn-lt"/>
              </a:rPr>
              <a:t>Our Team</a:t>
            </a:r>
          </a:p>
        </p:txBody>
      </p:sp>
      <p:sp>
        <p:nvSpPr>
          <p:cNvPr id="3" name="Subtitle 2">
            <a:extLst>
              <a:ext uri="{FF2B5EF4-FFF2-40B4-BE49-F238E27FC236}">
                <a16:creationId xmlns:a16="http://schemas.microsoft.com/office/drawing/2014/main" id="{3BE41310-4CE3-48AC-8FFB-6AD64A8620CE}"/>
              </a:ext>
            </a:extLst>
          </p:cNvPr>
          <p:cNvSpPr>
            <a:spLocks noGrp="1"/>
          </p:cNvSpPr>
          <p:nvPr>
            <p:ph type="subTitle" idx="1"/>
          </p:nvPr>
        </p:nvSpPr>
        <p:spPr>
          <a:xfrm>
            <a:off x="170716" y="5928655"/>
            <a:ext cx="12021284" cy="869061"/>
          </a:xfrm>
        </p:spPr>
        <p:txBody>
          <a:bodyPr>
            <a:normAutofit/>
          </a:bodyPr>
          <a:lstStyle/>
          <a:p>
            <a:pPr marL="0" marR="0">
              <a:spcBef>
                <a:spcPts val="0"/>
              </a:spcBef>
              <a:spcAft>
                <a:spcPts val="800"/>
              </a:spcAft>
            </a:pPr>
            <a:r>
              <a:rPr lang="en-US" b="1" dirty="0">
                <a:solidFill>
                  <a:schemeClr val="accent2">
                    <a:lumMod val="50000"/>
                  </a:schemeClr>
                </a:solidFill>
                <a:ea typeface="Calibri" panose="020F0502020204030204" pitchFamily="34" charset="0"/>
              </a:rPr>
              <a:t>The Public Relations Committee has put in hours of work meeting every two weeks to ensure that our communication and public education objectives are met. </a:t>
            </a:r>
            <a:endParaRPr lang="en-US" b="1" dirty="0">
              <a:solidFill>
                <a:schemeClr val="accent2">
                  <a:lumMod val="50000"/>
                </a:schemeClr>
              </a:solidFill>
              <a:effectLst/>
              <a:ea typeface="Calibri" panose="020F0502020204030204" pitchFamily="34" charset="0"/>
            </a:endParaRPr>
          </a:p>
        </p:txBody>
      </p:sp>
      <p:sp>
        <p:nvSpPr>
          <p:cNvPr id="15" name="Freeform: Shape 14">
            <a:extLst>
              <a:ext uri="{FF2B5EF4-FFF2-40B4-BE49-F238E27FC236}">
                <a16:creationId xmlns:a16="http://schemas.microsoft.com/office/drawing/2014/main" id="{3389D0BC-BA1D-4360-88F9-D9ECCBDAB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17950" y="647758"/>
            <a:ext cx="8355105" cy="43926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1DEAF9AD-A080-433E-A77E-947FC0195C53}"/>
              </a:ext>
            </a:extLst>
          </p:cNvPr>
          <p:cNvPicPr>
            <a:picLocks noChangeAspect="1"/>
          </p:cNvPicPr>
          <p:nvPr/>
        </p:nvPicPr>
        <p:blipFill rotWithShape="1">
          <a:blip r:embed="rId2">
            <a:extLst>
              <a:ext uri="{28A0092B-C50C-407E-A947-70E740481C1C}">
                <a14:useLocalDpi xmlns:a14="http://schemas.microsoft.com/office/drawing/2010/main" val="0"/>
              </a:ext>
            </a:extLst>
          </a:blip>
          <a:srcRect t="23194" b="5834"/>
          <a:stretch/>
        </p:blipFill>
        <p:spPr>
          <a:xfrm>
            <a:off x="609102" y="243202"/>
            <a:ext cx="10972800" cy="4797208"/>
          </a:xfrm>
          <a:prstGeom prst="rect">
            <a:avLst/>
          </a:prstGeom>
        </p:spPr>
      </p:pic>
      <p:sp>
        <p:nvSpPr>
          <p:cNvPr id="4" name="TextBox 3">
            <a:extLst>
              <a:ext uri="{FF2B5EF4-FFF2-40B4-BE49-F238E27FC236}">
                <a16:creationId xmlns:a16="http://schemas.microsoft.com/office/drawing/2014/main" id="{33C1A526-A8F1-76CC-A8B9-A111BD4ED7B3}"/>
              </a:ext>
            </a:extLst>
          </p:cNvPr>
          <p:cNvSpPr txBox="1"/>
          <p:nvPr/>
        </p:nvSpPr>
        <p:spPr>
          <a:xfrm>
            <a:off x="943583" y="3712655"/>
            <a:ext cx="875489" cy="324324"/>
          </a:xfrm>
          <a:prstGeom prst="rect">
            <a:avLst/>
          </a:prstGeom>
          <a:solidFill>
            <a:schemeClr val="bg1"/>
          </a:solidFill>
        </p:spPr>
        <p:txBody>
          <a:bodyPr wrap="square" rtlCol="0">
            <a:spAutoFit/>
          </a:bodyPr>
          <a:lstStyle/>
          <a:p>
            <a:endParaRPr lang="en-JM" dirty="0"/>
          </a:p>
        </p:txBody>
      </p:sp>
      <p:sp>
        <p:nvSpPr>
          <p:cNvPr id="5" name="TextBox 4">
            <a:extLst>
              <a:ext uri="{FF2B5EF4-FFF2-40B4-BE49-F238E27FC236}">
                <a16:creationId xmlns:a16="http://schemas.microsoft.com/office/drawing/2014/main" id="{CCFFCB31-529E-9C5D-39FD-0A929D6DF093}"/>
              </a:ext>
            </a:extLst>
          </p:cNvPr>
          <p:cNvSpPr txBox="1"/>
          <p:nvPr/>
        </p:nvSpPr>
        <p:spPr>
          <a:xfrm>
            <a:off x="3644629" y="3790436"/>
            <a:ext cx="875489" cy="324324"/>
          </a:xfrm>
          <a:prstGeom prst="rect">
            <a:avLst/>
          </a:prstGeom>
          <a:solidFill>
            <a:schemeClr val="bg1"/>
          </a:solidFill>
        </p:spPr>
        <p:txBody>
          <a:bodyPr wrap="square" rtlCol="0">
            <a:spAutoFit/>
          </a:bodyPr>
          <a:lstStyle/>
          <a:p>
            <a:endParaRPr lang="en-JM" dirty="0"/>
          </a:p>
        </p:txBody>
      </p:sp>
      <p:sp>
        <p:nvSpPr>
          <p:cNvPr id="7" name="TextBox 6">
            <a:extLst>
              <a:ext uri="{FF2B5EF4-FFF2-40B4-BE49-F238E27FC236}">
                <a16:creationId xmlns:a16="http://schemas.microsoft.com/office/drawing/2014/main" id="{2E93E5C4-122F-E0EB-2626-E2073F485313}"/>
              </a:ext>
            </a:extLst>
          </p:cNvPr>
          <p:cNvSpPr txBox="1"/>
          <p:nvPr/>
        </p:nvSpPr>
        <p:spPr>
          <a:xfrm>
            <a:off x="6282789" y="3752595"/>
            <a:ext cx="875489" cy="324324"/>
          </a:xfrm>
          <a:prstGeom prst="rect">
            <a:avLst/>
          </a:prstGeom>
          <a:solidFill>
            <a:schemeClr val="bg1"/>
          </a:solidFill>
        </p:spPr>
        <p:txBody>
          <a:bodyPr wrap="square" rtlCol="0">
            <a:spAutoFit/>
          </a:bodyPr>
          <a:lstStyle/>
          <a:p>
            <a:endParaRPr lang="en-JM" dirty="0"/>
          </a:p>
        </p:txBody>
      </p:sp>
      <p:sp>
        <p:nvSpPr>
          <p:cNvPr id="8" name="TextBox 7">
            <a:extLst>
              <a:ext uri="{FF2B5EF4-FFF2-40B4-BE49-F238E27FC236}">
                <a16:creationId xmlns:a16="http://schemas.microsoft.com/office/drawing/2014/main" id="{C0ADBFA4-B018-D66B-5E96-8EBA5B8C4E5C}"/>
              </a:ext>
            </a:extLst>
          </p:cNvPr>
          <p:cNvSpPr txBox="1"/>
          <p:nvPr/>
        </p:nvSpPr>
        <p:spPr>
          <a:xfrm>
            <a:off x="9051930" y="3800124"/>
            <a:ext cx="875489" cy="324324"/>
          </a:xfrm>
          <a:prstGeom prst="rect">
            <a:avLst/>
          </a:prstGeom>
          <a:solidFill>
            <a:schemeClr val="bg1"/>
          </a:solidFill>
        </p:spPr>
        <p:txBody>
          <a:bodyPr wrap="square" rtlCol="0">
            <a:spAutoFit/>
          </a:bodyPr>
          <a:lstStyle/>
          <a:p>
            <a:endParaRPr lang="en-JM" dirty="0"/>
          </a:p>
        </p:txBody>
      </p:sp>
    </p:spTree>
    <p:extLst>
      <p:ext uri="{BB962C8B-B14F-4D97-AF65-F5344CB8AC3E}">
        <p14:creationId xmlns:p14="http://schemas.microsoft.com/office/powerpoint/2010/main" val="963624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D3A8D6-BEC7-706C-AEAA-FEE915A97EA3}"/>
              </a:ext>
            </a:extLst>
          </p:cNvPr>
          <p:cNvSpPr>
            <a:spLocks noGrp="1"/>
          </p:cNvSpPr>
          <p:nvPr>
            <p:ph type="title"/>
          </p:nvPr>
        </p:nvSpPr>
        <p:spPr>
          <a:xfrm>
            <a:off x="1371597" y="348865"/>
            <a:ext cx="10044023" cy="877729"/>
          </a:xfrm>
        </p:spPr>
        <p:txBody>
          <a:bodyPr anchor="ctr">
            <a:normAutofit/>
          </a:bodyPr>
          <a:lstStyle/>
          <a:p>
            <a:r>
              <a:rPr lang="en-JM" sz="4000" dirty="0" err="1">
                <a:solidFill>
                  <a:srgbClr val="FFFFFF"/>
                </a:solidFill>
              </a:rPr>
              <a:t>PIAJ</a:t>
            </a:r>
            <a:r>
              <a:rPr lang="en-JM" sz="4000" dirty="0">
                <a:solidFill>
                  <a:srgbClr val="FFFFFF"/>
                </a:solidFill>
              </a:rPr>
              <a:t> COMMITTEES</a:t>
            </a:r>
          </a:p>
        </p:txBody>
      </p:sp>
      <p:graphicFrame>
        <p:nvGraphicFramePr>
          <p:cNvPr id="5" name="Content Placeholder 2">
            <a:extLst>
              <a:ext uri="{FF2B5EF4-FFF2-40B4-BE49-F238E27FC236}">
                <a16:creationId xmlns:a16="http://schemas.microsoft.com/office/drawing/2014/main" id="{A5C003F4-E1FD-7BCE-9BF2-9ABFB3992406}"/>
              </a:ext>
            </a:extLst>
          </p:cNvPr>
          <p:cNvGraphicFramePr>
            <a:graphicFrameLocks noGrp="1"/>
          </p:cNvGraphicFramePr>
          <p:nvPr>
            <p:ph idx="1"/>
            <p:extLst>
              <p:ext uri="{D42A27DB-BD31-4B8C-83A1-F6EECF244321}">
                <p14:modId xmlns:p14="http://schemas.microsoft.com/office/powerpoint/2010/main" val="215180375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1746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9D03B97-0599-2BB7-8AD8-F3A8A39A0727}"/>
              </a:ext>
            </a:extLst>
          </p:cNvPr>
          <p:cNvSpPr txBox="1"/>
          <p:nvPr/>
        </p:nvSpPr>
        <p:spPr>
          <a:xfrm>
            <a:off x="890338" y="640080"/>
            <a:ext cx="3734014" cy="3566160"/>
          </a:xfrm>
          <a:prstGeom prst="rect">
            <a:avLst/>
          </a:prstGeom>
        </p:spPr>
        <p:txBody>
          <a:bodyPr vert="horz" lIns="91440" tIns="45720" rIns="91440" bIns="45720" rtlCol="0" anchor="b">
            <a:normAutofit/>
          </a:bodyPr>
          <a:lstStyle/>
          <a:p>
            <a:pPr marR="0">
              <a:lnSpc>
                <a:spcPct val="90000"/>
              </a:lnSpc>
              <a:spcBef>
                <a:spcPct val="0"/>
              </a:spcBef>
              <a:spcAft>
                <a:spcPts val="800"/>
              </a:spcAft>
            </a:pPr>
            <a:r>
              <a:rPr lang="en-US" sz="5000" b="1">
                <a:latin typeface="+mj-lt"/>
                <a:ea typeface="+mj-ea"/>
                <a:cs typeface="+mj-cs"/>
              </a:rPr>
              <a:t>Continue to check our website for news and updates. </a:t>
            </a:r>
            <a:endParaRPr lang="en-US" sz="5000" b="1">
              <a:effectLst/>
              <a:latin typeface="+mj-lt"/>
              <a:ea typeface="+mj-ea"/>
              <a:cs typeface="+mj-cs"/>
            </a:endParaRPr>
          </a:p>
        </p:txBody>
      </p:sp>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a hat&#10;&#10;Description automatically generated with medium confidence">
            <a:extLst>
              <a:ext uri="{FF2B5EF4-FFF2-40B4-BE49-F238E27FC236}">
                <a16:creationId xmlns:a16="http://schemas.microsoft.com/office/drawing/2014/main" id="{DC9EC389-B160-67E4-56C9-C5A8D9944D07}"/>
              </a:ext>
            </a:extLst>
          </p:cNvPr>
          <p:cNvPicPr>
            <a:picLocks noChangeAspect="1"/>
          </p:cNvPicPr>
          <p:nvPr/>
        </p:nvPicPr>
        <p:blipFill rotWithShape="1">
          <a:blip r:embed="rId2">
            <a:extLst>
              <a:ext uri="{28A0092B-C50C-407E-A947-70E740481C1C}">
                <a14:useLocalDpi xmlns:a14="http://schemas.microsoft.com/office/drawing/2010/main" val="0"/>
              </a:ext>
            </a:extLst>
          </a:blip>
          <a:srcRect l="15553" r="13482" b="-1"/>
          <a:stretch/>
        </p:blipFill>
        <p:spPr>
          <a:xfrm>
            <a:off x="4733926" y="10"/>
            <a:ext cx="7362824"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068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4" name="Rectangle 6163">
            <a:extLst>
              <a:ext uri="{FF2B5EF4-FFF2-40B4-BE49-F238E27FC236}">
                <a16:creationId xmlns:a16="http://schemas.microsoft.com/office/drawing/2014/main" id="{C681C32C-7AFC-4BB3-9088-65CBDFC5D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hank You Stock Illustrations – 62,473 Thank You Stock Illustrations,  Vectors &amp; Clipart - Dreamstime">
            <a:extLst>
              <a:ext uri="{FF2B5EF4-FFF2-40B4-BE49-F238E27FC236}">
                <a16:creationId xmlns:a16="http://schemas.microsoft.com/office/drawing/2014/main" id="{E33C4BC4-B50A-76ED-D384-A5CE666507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108" b="6260"/>
          <a:stretch/>
        </p:blipFill>
        <p:spPr bwMode="auto">
          <a:xfrm>
            <a:off x="20" y="432"/>
            <a:ext cx="12191980" cy="42447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F88064-12C3-473F-8E03-0CBA214FABEB}"/>
              </a:ext>
            </a:extLst>
          </p:cNvPr>
          <p:cNvSpPr txBox="1"/>
          <p:nvPr/>
        </p:nvSpPr>
        <p:spPr>
          <a:xfrm>
            <a:off x="236483" y="4245191"/>
            <a:ext cx="11761076" cy="2155182"/>
          </a:xfrm>
          <a:prstGeom prst="rect">
            <a:avLst/>
          </a:prstGeom>
        </p:spPr>
        <p:txBody>
          <a:bodyPr vert="horz" lIns="91440" tIns="45720" rIns="91440" bIns="45720" rtlCol="0">
            <a:normAutofit fontScale="70000" lnSpcReduction="20000"/>
          </a:bodyPr>
          <a:lstStyle/>
          <a:p>
            <a:pPr marR="0">
              <a:lnSpc>
                <a:spcPct val="90000"/>
              </a:lnSpc>
              <a:spcBef>
                <a:spcPts val="0"/>
              </a:spcBef>
              <a:spcAft>
                <a:spcPts val="600"/>
              </a:spcAft>
            </a:pPr>
            <a:r>
              <a:rPr lang="en-US" sz="3800" dirty="0">
                <a:effectLst/>
              </a:rPr>
              <a:t>Thank you very much for attending.</a:t>
            </a:r>
          </a:p>
          <a:p>
            <a:pPr marR="0">
              <a:lnSpc>
                <a:spcPct val="90000"/>
              </a:lnSpc>
              <a:spcBef>
                <a:spcPts val="0"/>
              </a:spcBef>
              <a:spcAft>
                <a:spcPts val="600"/>
              </a:spcAft>
            </a:pPr>
            <a:r>
              <a:rPr lang="en-US" sz="3800" dirty="0"/>
              <a:t>W</a:t>
            </a:r>
            <a:r>
              <a:rPr lang="en-US" sz="3800" dirty="0">
                <a:effectLst/>
              </a:rPr>
              <a:t>e look forward to your on-going feedback and </a:t>
            </a:r>
          </a:p>
          <a:p>
            <a:pPr marR="0">
              <a:lnSpc>
                <a:spcPct val="90000"/>
              </a:lnSpc>
              <a:spcBef>
                <a:spcPts val="0"/>
              </a:spcBef>
              <a:spcAft>
                <a:spcPts val="600"/>
              </a:spcAft>
            </a:pPr>
            <a:r>
              <a:rPr lang="en-US" sz="3800" dirty="0">
                <a:effectLst/>
              </a:rPr>
              <a:t>participation in  industry developments in the coming year.</a:t>
            </a:r>
            <a:endParaRPr lang="en-US" sz="3100" dirty="0">
              <a:effectLst/>
            </a:endParaRPr>
          </a:p>
          <a:p>
            <a:pPr lvl="1" algn="r">
              <a:lnSpc>
                <a:spcPct val="90000"/>
              </a:lnSpc>
              <a:spcAft>
                <a:spcPts val="600"/>
              </a:spcAft>
            </a:pPr>
            <a:r>
              <a:rPr lang="en-US" sz="3100" dirty="0"/>
              <a:t>Sanya Goffe</a:t>
            </a:r>
          </a:p>
          <a:p>
            <a:pPr lvl="1" algn="r">
              <a:lnSpc>
                <a:spcPct val="90000"/>
              </a:lnSpc>
              <a:spcAft>
                <a:spcPts val="600"/>
              </a:spcAft>
            </a:pPr>
            <a:r>
              <a:rPr lang="en-US" sz="3100" dirty="0"/>
              <a:t>President</a:t>
            </a:r>
          </a:p>
          <a:p>
            <a:pPr lvl="1" algn="r">
              <a:lnSpc>
                <a:spcPct val="90000"/>
              </a:lnSpc>
              <a:spcAft>
                <a:spcPts val="600"/>
              </a:spcAft>
            </a:pPr>
            <a:r>
              <a:rPr lang="en-US" sz="3100" dirty="0"/>
              <a:t>December 20, 2023</a:t>
            </a:r>
            <a:endParaRPr lang="en-US" sz="3100" dirty="0">
              <a:effectLst/>
            </a:endParaRPr>
          </a:p>
          <a:p>
            <a:pPr marR="0" indent="-228600">
              <a:lnSpc>
                <a:spcPct val="90000"/>
              </a:lnSpc>
              <a:spcBef>
                <a:spcPts val="0"/>
              </a:spcBef>
              <a:spcAft>
                <a:spcPts val="600"/>
              </a:spcAft>
              <a:buFont typeface="Arial" panose="020B0604020202020204" pitchFamily="34" charset="0"/>
              <a:buChar char="•"/>
            </a:pPr>
            <a:endParaRPr lang="en-US" sz="1300" dirty="0">
              <a:effectLst/>
            </a:endParaRPr>
          </a:p>
        </p:txBody>
      </p:sp>
      <p:sp>
        <p:nvSpPr>
          <p:cNvPr id="6166" name="Rectangle 6165">
            <a:extLst>
              <a:ext uri="{FF2B5EF4-FFF2-40B4-BE49-F238E27FC236}">
                <a16:creationId xmlns:a16="http://schemas.microsoft.com/office/drawing/2014/main" id="{199C0ED0-69DE-4C31-A5CF-E2A46FD30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8" name="Rectangle 6167">
            <a:extLst>
              <a:ext uri="{FF2B5EF4-FFF2-40B4-BE49-F238E27FC236}">
                <a16:creationId xmlns:a16="http://schemas.microsoft.com/office/drawing/2014/main" id="{8D42B8BD-40AF-488E-8A79-D7256C917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733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49" name="Rectangle 4146">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9F7350-D173-4DA7-99FC-9BB0493EA62D}"/>
              </a:ext>
            </a:extLst>
          </p:cNvPr>
          <p:cNvSpPr txBox="1"/>
          <p:nvPr/>
        </p:nvSpPr>
        <p:spPr>
          <a:xfrm>
            <a:off x="357960" y="415629"/>
            <a:ext cx="7690337" cy="6352673"/>
          </a:xfrm>
          <a:prstGeom prst="rect">
            <a:avLst/>
          </a:prstGeom>
        </p:spPr>
        <p:txBody>
          <a:bodyPr vert="horz" lIns="91440" tIns="45720" rIns="91440" bIns="45720" rtlCol="0">
            <a:normAutofit fontScale="70000" lnSpcReduction="20000"/>
          </a:bodyPr>
          <a:lstStyle/>
          <a:p>
            <a:pPr marR="0">
              <a:lnSpc>
                <a:spcPct val="90000"/>
              </a:lnSpc>
              <a:spcBef>
                <a:spcPts val="0"/>
              </a:spcBef>
              <a:spcAft>
                <a:spcPts val="800"/>
              </a:spcAft>
            </a:pPr>
            <a:r>
              <a:rPr lang="en-US" sz="3000" b="1" dirty="0">
                <a:solidFill>
                  <a:srgbClr val="FF0000"/>
                </a:solidFill>
                <a:effectLst/>
              </a:rPr>
              <a:t>2023 Highlights:</a:t>
            </a:r>
          </a:p>
          <a:p>
            <a:pPr marR="0" algn="just">
              <a:lnSpc>
                <a:spcPct val="90000"/>
              </a:lnSpc>
              <a:spcBef>
                <a:spcPts val="0"/>
              </a:spcBef>
              <a:spcAft>
                <a:spcPts val="800"/>
              </a:spcAft>
            </a:pPr>
            <a:endParaRPr lang="en-US" sz="1100" b="1" dirty="0">
              <a:effectLst/>
            </a:endParaRPr>
          </a:p>
          <a:p>
            <a:pPr marR="0" algn="just">
              <a:lnSpc>
                <a:spcPct val="90000"/>
              </a:lnSpc>
              <a:spcBef>
                <a:spcPts val="0"/>
              </a:spcBef>
              <a:spcAft>
                <a:spcPts val="800"/>
              </a:spcAft>
            </a:pPr>
            <a:endParaRPr lang="en-US" sz="1100" b="1" dirty="0">
              <a:effectLst/>
            </a:endParaRPr>
          </a:p>
          <a:p>
            <a:pPr marL="342900" marR="0" lvl="0" indent="-228600" algn="just">
              <a:lnSpc>
                <a:spcPct val="90000"/>
              </a:lnSpc>
              <a:spcBef>
                <a:spcPts val="0"/>
              </a:spcBef>
              <a:spcAft>
                <a:spcPts val="800"/>
              </a:spcAft>
              <a:buFont typeface="Arial" panose="020B0604020202020204" pitchFamily="34" charset="0"/>
              <a:buChar char="•"/>
            </a:pPr>
            <a:r>
              <a:rPr lang="en-US" sz="4600" b="1" dirty="0">
                <a:effectLst/>
              </a:rPr>
              <a:t>Continued advocacy of Automatic Enrolment proposal (</a:t>
            </a:r>
            <a:r>
              <a:rPr lang="en-US" sz="4600" b="1" dirty="0" err="1">
                <a:effectLst/>
              </a:rPr>
              <a:t>IDB</a:t>
            </a:r>
            <a:r>
              <a:rPr lang="en-US" sz="4600" b="1" dirty="0">
                <a:effectLst/>
              </a:rPr>
              <a:t> + widescale industry endorsement).</a:t>
            </a:r>
          </a:p>
          <a:p>
            <a:pPr marL="342900" marR="0" lvl="0" indent="-228600" algn="just">
              <a:lnSpc>
                <a:spcPct val="90000"/>
              </a:lnSpc>
              <a:spcBef>
                <a:spcPts val="0"/>
              </a:spcBef>
              <a:spcAft>
                <a:spcPts val="800"/>
              </a:spcAft>
              <a:buFont typeface="Arial" panose="020B0604020202020204" pitchFamily="34" charset="0"/>
              <a:buChar char="•"/>
            </a:pPr>
            <a:r>
              <a:rPr lang="en-US" sz="4600" b="1" dirty="0">
                <a:solidFill>
                  <a:schemeClr val="accent2">
                    <a:lumMod val="50000"/>
                  </a:schemeClr>
                </a:solidFill>
              </a:rPr>
              <a:t>Conducted 3 Data Protection Workshops.</a:t>
            </a:r>
          </a:p>
          <a:p>
            <a:pPr marL="342900" marR="0" lvl="0" indent="-228600" algn="just">
              <a:lnSpc>
                <a:spcPct val="90000"/>
              </a:lnSpc>
              <a:spcBef>
                <a:spcPts val="0"/>
              </a:spcBef>
              <a:spcAft>
                <a:spcPts val="800"/>
              </a:spcAft>
              <a:buFont typeface="Arial" panose="020B0604020202020204" pitchFamily="34" charset="0"/>
              <a:buChar char="•"/>
            </a:pPr>
            <a:r>
              <a:rPr lang="en-US" sz="4600" b="1" dirty="0"/>
              <a:t>Held 2 Quarterly meetings with </a:t>
            </a:r>
            <a:r>
              <a:rPr lang="en-US" sz="4600" b="1" dirty="0" err="1"/>
              <a:t>FSC</a:t>
            </a:r>
            <a:r>
              <a:rPr lang="en-US" sz="4600" b="1" dirty="0"/>
              <a:t>.</a:t>
            </a:r>
          </a:p>
          <a:p>
            <a:pPr marL="342900" indent="-228600" algn="just">
              <a:lnSpc>
                <a:spcPct val="90000"/>
              </a:lnSpc>
              <a:spcAft>
                <a:spcPts val="800"/>
              </a:spcAft>
              <a:buFont typeface="Arial" panose="020B0604020202020204" pitchFamily="34" charset="0"/>
              <a:buChar char="•"/>
            </a:pPr>
            <a:r>
              <a:rPr lang="en-US" sz="4600" b="1" dirty="0">
                <a:solidFill>
                  <a:schemeClr val="accent2">
                    <a:lumMod val="50000"/>
                  </a:schemeClr>
                </a:solidFill>
              </a:rPr>
              <a:t>Hosted Annual Luncheon – </a:t>
            </a:r>
            <a:r>
              <a:rPr lang="en-US" sz="4600" b="1" dirty="0" err="1">
                <a:solidFill>
                  <a:schemeClr val="accent2">
                    <a:lumMod val="50000"/>
                  </a:schemeClr>
                </a:solidFill>
              </a:rPr>
              <a:t>IDB</a:t>
            </a:r>
            <a:r>
              <a:rPr lang="en-US" sz="4600" b="1" dirty="0">
                <a:solidFill>
                  <a:schemeClr val="accent2">
                    <a:lumMod val="50000"/>
                  </a:schemeClr>
                </a:solidFill>
              </a:rPr>
              <a:t> – Designing a Multi Pillar Pension System for a high informality environment.</a:t>
            </a:r>
          </a:p>
          <a:p>
            <a:pPr marL="342900" indent="-228600" algn="just">
              <a:lnSpc>
                <a:spcPct val="90000"/>
              </a:lnSpc>
              <a:spcAft>
                <a:spcPts val="800"/>
              </a:spcAft>
              <a:buFont typeface="Arial" panose="020B0604020202020204" pitchFamily="34" charset="0"/>
              <a:buChar char="•"/>
            </a:pPr>
            <a:r>
              <a:rPr lang="en-US" sz="4600" b="1" dirty="0"/>
              <a:t>Participated in Stakeholder Consultations with BoJ + </a:t>
            </a:r>
            <a:r>
              <a:rPr lang="en-US" sz="4600" b="1" dirty="0" err="1"/>
              <a:t>FSC</a:t>
            </a:r>
            <a:r>
              <a:rPr lang="en-US" sz="4600" b="1" dirty="0"/>
              <a:t> on Twin Peaks Supervisory Model.</a:t>
            </a:r>
          </a:p>
          <a:p>
            <a:pPr marL="342900" marR="0" lvl="0" indent="-228600" algn="just">
              <a:lnSpc>
                <a:spcPct val="90000"/>
              </a:lnSpc>
              <a:spcBef>
                <a:spcPts val="0"/>
              </a:spcBef>
              <a:spcAft>
                <a:spcPts val="800"/>
              </a:spcAft>
              <a:buFont typeface="Arial" panose="020B0604020202020204" pitchFamily="34" charset="0"/>
              <a:buChar char="•"/>
            </a:pPr>
            <a:r>
              <a:rPr lang="en-US" sz="4600" b="1" dirty="0">
                <a:solidFill>
                  <a:schemeClr val="accent2">
                    <a:lumMod val="50000"/>
                  </a:schemeClr>
                </a:solidFill>
                <a:effectLst/>
              </a:rPr>
              <a:t>Guest Speaker at Caribbean Association of Pension Supervisors Conference.</a:t>
            </a:r>
          </a:p>
          <a:p>
            <a:pPr marL="342900" indent="-228600" algn="just">
              <a:lnSpc>
                <a:spcPct val="90000"/>
              </a:lnSpc>
              <a:spcAft>
                <a:spcPts val="800"/>
              </a:spcAft>
              <a:buFont typeface="Arial" panose="020B0604020202020204" pitchFamily="34" charset="0"/>
              <a:buChar char="•"/>
            </a:pPr>
            <a:r>
              <a:rPr lang="en-US" sz="4600" b="1" dirty="0"/>
              <a:t>Meeting with Minister of Labour.</a:t>
            </a:r>
          </a:p>
          <a:p>
            <a:pPr marL="342900" marR="0" lvl="0" indent="-228600" algn="just">
              <a:lnSpc>
                <a:spcPct val="90000"/>
              </a:lnSpc>
              <a:spcBef>
                <a:spcPts val="0"/>
              </a:spcBef>
              <a:spcAft>
                <a:spcPts val="800"/>
              </a:spcAft>
              <a:buFont typeface="Arial" panose="020B0604020202020204" pitchFamily="34" charset="0"/>
              <a:buChar char="•"/>
            </a:pPr>
            <a:endParaRPr lang="en-US" sz="2400" b="1" dirty="0">
              <a:solidFill>
                <a:schemeClr val="accent2">
                  <a:lumMod val="50000"/>
                </a:schemeClr>
              </a:solidFill>
              <a:effectLst/>
            </a:endParaRPr>
          </a:p>
        </p:txBody>
      </p:sp>
      <p:pic>
        <p:nvPicPr>
          <p:cNvPr id="3080" name="Picture 8" descr="Yuk, Bangun Teamwork yang Solid ! - LokerJogja.ID">
            <a:extLst>
              <a:ext uri="{FF2B5EF4-FFF2-40B4-BE49-F238E27FC236}">
                <a16:creationId xmlns:a16="http://schemas.microsoft.com/office/drawing/2014/main" id="{1F003D80-6080-E7F9-FBFA-D4FEE28A4C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2" r="7100" b="-2"/>
          <a:stretch/>
        </p:blipFill>
        <p:spPr bwMode="auto">
          <a:xfrm>
            <a:off x="7414344" y="1992428"/>
            <a:ext cx="4843744" cy="385973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901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49" name="Rectangle 4146">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49F7350-D173-4DA7-99FC-9BB0493EA62D}"/>
              </a:ext>
            </a:extLst>
          </p:cNvPr>
          <p:cNvSpPr txBox="1"/>
          <p:nvPr/>
        </p:nvSpPr>
        <p:spPr>
          <a:xfrm>
            <a:off x="279132" y="423512"/>
            <a:ext cx="7753399" cy="6352673"/>
          </a:xfrm>
          <a:prstGeom prst="rect">
            <a:avLst/>
          </a:prstGeom>
        </p:spPr>
        <p:txBody>
          <a:bodyPr vert="horz" lIns="91440" tIns="45720" rIns="91440" bIns="45720" rtlCol="0">
            <a:normAutofit fontScale="62500" lnSpcReduction="20000"/>
          </a:bodyPr>
          <a:lstStyle/>
          <a:p>
            <a:pPr marR="0">
              <a:lnSpc>
                <a:spcPct val="90000"/>
              </a:lnSpc>
              <a:spcBef>
                <a:spcPts val="0"/>
              </a:spcBef>
              <a:spcAft>
                <a:spcPts val="800"/>
              </a:spcAft>
            </a:pPr>
            <a:r>
              <a:rPr lang="en-US" sz="3000" b="1" dirty="0">
                <a:solidFill>
                  <a:srgbClr val="FF0000"/>
                </a:solidFill>
                <a:effectLst/>
              </a:rPr>
              <a:t>2023 Highlights Cont’d:</a:t>
            </a:r>
          </a:p>
          <a:p>
            <a:pPr marR="0" algn="just">
              <a:lnSpc>
                <a:spcPct val="90000"/>
              </a:lnSpc>
              <a:spcBef>
                <a:spcPts val="0"/>
              </a:spcBef>
              <a:spcAft>
                <a:spcPts val="800"/>
              </a:spcAft>
            </a:pPr>
            <a:endParaRPr lang="en-US" sz="1100" b="1" dirty="0">
              <a:effectLst/>
            </a:endParaRPr>
          </a:p>
          <a:p>
            <a:pPr marL="342900" marR="0" lvl="0" indent="-228600" algn="just">
              <a:lnSpc>
                <a:spcPct val="90000"/>
              </a:lnSpc>
              <a:spcBef>
                <a:spcPts val="0"/>
              </a:spcBef>
              <a:spcAft>
                <a:spcPts val="800"/>
              </a:spcAft>
              <a:buFont typeface="Arial" panose="020B0604020202020204" pitchFamily="34" charset="0"/>
              <a:buChar char="•"/>
            </a:pPr>
            <a:r>
              <a:rPr lang="en-US" sz="4400" b="1" dirty="0">
                <a:solidFill>
                  <a:schemeClr val="accent2">
                    <a:lumMod val="50000"/>
                  </a:schemeClr>
                </a:solidFill>
              </a:rPr>
              <a:t>Participated in </a:t>
            </a:r>
            <a:r>
              <a:rPr lang="en-US" sz="4400" b="1" dirty="0" err="1">
                <a:solidFill>
                  <a:schemeClr val="accent2">
                    <a:lumMod val="50000"/>
                  </a:schemeClr>
                </a:solidFill>
              </a:rPr>
              <a:t>FSC</a:t>
            </a:r>
            <a:r>
              <a:rPr lang="en-US" sz="4400" b="1" dirty="0">
                <a:solidFill>
                  <a:schemeClr val="accent2">
                    <a:lumMod val="50000"/>
                  </a:schemeClr>
                </a:solidFill>
              </a:rPr>
              <a:t> + </a:t>
            </a:r>
            <a:r>
              <a:rPr lang="en-US" sz="4400" b="1" dirty="0" err="1">
                <a:solidFill>
                  <a:schemeClr val="accent2">
                    <a:lumMod val="50000"/>
                  </a:schemeClr>
                </a:solidFill>
              </a:rPr>
              <a:t>BHC’s</a:t>
            </a:r>
            <a:r>
              <a:rPr lang="en-US" sz="4400" b="1" dirty="0">
                <a:solidFill>
                  <a:schemeClr val="accent2">
                    <a:lumMod val="50000"/>
                  </a:schemeClr>
                </a:solidFill>
              </a:rPr>
              <a:t> Webinar on Fintech &amp; Artificial Intelligence in Pension Industry.</a:t>
            </a:r>
          </a:p>
          <a:p>
            <a:pPr marL="342900" indent="-228600" algn="just">
              <a:lnSpc>
                <a:spcPct val="90000"/>
              </a:lnSpc>
              <a:spcAft>
                <a:spcPts val="800"/>
              </a:spcAft>
              <a:buFont typeface="Arial" panose="020B0604020202020204" pitchFamily="34" charset="0"/>
              <a:buChar char="•"/>
            </a:pPr>
            <a:r>
              <a:rPr lang="en-US" sz="4400" b="1" dirty="0"/>
              <a:t>Met with </a:t>
            </a:r>
            <a:r>
              <a:rPr lang="en-US" sz="4400" b="1" dirty="0" err="1"/>
              <a:t>FSC</a:t>
            </a:r>
            <a:r>
              <a:rPr lang="en-US" sz="4400" b="1" dirty="0"/>
              <a:t> to discuss implications of cyber attack.</a:t>
            </a:r>
          </a:p>
          <a:p>
            <a:pPr marL="342900" indent="-228600" algn="just">
              <a:lnSpc>
                <a:spcPct val="90000"/>
              </a:lnSpc>
              <a:spcAft>
                <a:spcPts val="800"/>
              </a:spcAft>
              <a:buFont typeface="Arial" panose="020B0604020202020204" pitchFamily="34" charset="0"/>
              <a:buChar char="•"/>
            </a:pPr>
            <a:r>
              <a:rPr lang="en-US" sz="4400" b="1" dirty="0">
                <a:solidFill>
                  <a:schemeClr val="accent2">
                    <a:lumMod val="50000"/>
                  </a:schemeClr>
                </a:solidFill>
              </a:rPr>
              <a:t>Interview on Caribbean Business Exchange – broadcast throughout Caribbean.</a:t>
            </a:r>
          </a:p>
          <a:p>
            <a:pPr marL="342900" indent="-228600" algn="just">
              <a:lnSpc>
                <a:spcPct val="90000"/>
              </a:lnSpc>
              <a:spcAft>
                <a:spcPts val="800"/>
              </a:spcAft>
              <a:buFont typeface="Arial" panose="020B0604020202020204" pitchFamily="34" charset="0"/>
              <a:buChar char="•"/>
            </a:pPr>
            <a:r>
              <a:rPr lang="en-US" sz="4400" b="1" dirty="0"/>
              <a:t>Interview on ‘Get the Facts’ on Jamaica Information Service.</a:t>
            </a:r>
          </a:p>
          <a:p>
            <a:pPr marL="342900" indent="-228600" algn="just">
              <a:lnSpc>
                <a:spcPct val="90000"/>
              </a:lnSpc>
              <a:spcAft>
                <a:spcPts val="800"/>
              </a:spcAft>
              <a:buFont typeface="Arial" panose="020B0604020202020204" pitchFamily="34" charset="0"/>
              <a:buChar char="•"/>
            </a:pPr>
            <a:r>
              <a:rPr lang="en-US" sz="4400" b="1" dirty="0">
                <a:solidFill>
                  <a:schemeClr val="accent2">
                    <a:lumMod val="50000"/>
                  </a:schemeClr>
                </a:solidFill>
                <a:effectLst/>
              </a:rPr>
              <a:t>Engaged in several other interviews – tv, radio and social media.</a:t>
            </a:r>
            <a:r>
              <a:rPr lang="en-US" sz="4400" b="1" dirty="0"/>
              <a:t> </a:t>
            </a:r>
          </a:p>
          <a:p>
            <a:pPr marL="342900" indent="-228600" algn="just">
              <a:lnSpc>
                <a:spcPct val="90000"/>
              </a:lnSpc>
              <a:spcAft>
                <a:spcPts val="800"/>
              </a:spcAft>
              <a:buFont typeface="Arial" panose="020B0604020202020204" pitchFamily="34" charset="0"/>
              <a:buChar char="•"/>
            </a:pPr>
            <a:r>
              <a:rPr lang="en-US" sz="4400" b="1" dirty="0"/>
              <a:t>Regular newsletter and email updates to members.</a:t>
            </a:r>
          </a:p>
          <a:p>
            <a:pPr marL="342900" indent="-228600" algn="just">
              <a:lnSpc>
                <a:spcPct val="90000"/>
              </a:lnSpc>
              <a:spcAft>
                <a:spcPts val="800"/>
              </a:spcAft>
              <a:buFont typeface="Arial" panose="020B0604020202020204" pitchFamily="34" charset="0"/>
              <a:buChar char="•"/>
            </a:pPr>
            <a:r>
              <a:rPr lang="en-US" sz="4400" b="1" dirty="0">
                <a:solidFill>
                  <a:schemeClr val="accent2">
                    <a:lumMod val="50000"/>
                  </a:schemeClr>
                </a:solidFill>
              </a:rPr>
              <a:t>Submission to </a:t>
            </a:r>
            <a:r>
              <a:rPr lang="en-US" sz="4400" b="1" dirty="0" err="1">
                <a:solidFill>
                  <a:schemeClr val="accent2">
                    <a:lumMod val="50000"/>
                  </a:schemeClr>
                </a:solidFill>
              </a:rPr>
              <a:t>OIC</a:t>
            </a:r>
            <a:r>
              <a:rPr lang="en-US" sz="4400" b="1" dirty="0">
                <a:solidFill>
                  <a:schemeClr val="accent2">
                    <a:lumMod val="50000"/>
                  </a:schemeClr>
                </a:solidFill>
              </a:rPr>
              <a:t> on Data Protection Act.</a:t>
            </a:r>
          </a:p>
          <a:p>
            <a:pPr marL="342900" indent="-228600" algn="just">
              <a:lnSpc>
                <a:spcPct val="90000"/>
              </a:lnSpc>
              <a:spcAft>
                <a:spcPts val="800"/>
              </a:spcAft>
              <a:buFont typeface="Arial" panose="020B0604020202020204" pitchFamily="34" charset="0"/>
              <a:buChar char="•"/>
            </a:pPr>
            <a:r>
              <a:rPr lang="en-US" sz="4400" b="1" dirty="0"/>
              <a:t>Continued to advocate on removal of maximum pension limits.</a:t>
            </a:r>
          </a:p>
          <a:p>
            <a:pPr marL="342900" indent="-228600" algn="just">
              <a:lnSpc>
                <a:spcPct val="90000"/>
              </a:lnSpc>
              <a:spcAft>
                <a:spcPts val="800"/>
              </a:spcAft>
              <a:buFont typeface="Arial" panose="020B0604020202020204" pitchFamily="34" charset="0"/>
              <a:buChar char="•"/>
            </a:pPr>
            <a:r>
              <a:rPr lang="en-US" sz="4400" b="1" dirty="0">
                <a:solidFill>
                  <a:schemeClr val="accent2">
                    <a:lumMod val="50000"/>
                  </a:schemeClr>
                </a:solidFill>
              </a:rPr>
              <a:t>Refreshed website.</a:t>
            </a:r>
          </a:p>
          <a:p>
            <a:pPr marL="342900" marR="0" lvl="0" indent="-228600" algn="just">
              <a:lnSpc>
                <a:spcPct val="90000"/>
              </a:lnSpc>
              <a:spcBef>
                <a:spcPts val="0"/>
              </a:spcBef>
              <a:spcAft>
                <a:spcPts val="800"/>
              </a:spcAft>
              <a:buFont typeface="Arial" panose="020B0604020202020204" pitchFamily="34" charset="0"/>
              <a:buChar char="•"/>
            </a:pPr>
            <a:endParaRPr lang="en-US" sz="2400" b="1" dirty="0">
              <a:solidFill>
                <a:schemeClr val="accent2">
                  <a:lumMod val="50000"/>
                </a:schemeClr>
              </a:solidFill>
              <a:effectLst/>
            </a:endParaRPr>
          </a:p>
        </p:txBody>
      </p:sp>
      <p:pic>
        <p:nvPicPr>
          <p:cNvPr id="3080" name="Picture 8" descr="Yuk, Bangun Teamwork yang Solid ! - LokerJogja.ID">
            <a:extLst>
              <a:ext uri="{FF2B5EF4-FFF2-40B4-BE49-F238E27FC236}">
                <a16:creationId xmlns:a16="http://schemas.microsoft.com/office/drawing/2014/main" id="{1F003D80-6080-E7F9-FBFA-D4FEE28A4C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52" r="7100" b="-2"/>
          <a:stretch/>
        </p:blipFill>
        <p:spPr bwMode="auto">
          <a:xfrm>
            <a:off x="7709338" y="1992428"/>
            <a:ext cx="4548750" cy="385973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975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D37BB-9B40-922E-6BEF-8E1FFC2F26A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3700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263613-B915-4118-FB21-49607EA25B32}"/>
              </a:ext>
            </a:extLst>
          </p:cNvPr>
          <p:cNvSpPr txBox="1"/>
          <p:nvPr/>
        </p:nvSpPr>
        <p:spPr>
          <a:xfrm>
            <a:off x="3048657" y="3244334"/>
            <a:ext cx="6097314" cy="369332"/>
          </a:xfrm>
          <a:prstGeom prst="rect">
            <a:avLst/>
          </a:prstGeom>
          <a:noFill/>
        </p:spPr>
        <p:txBody>
          <a:bodyPr wrap="square">
            <a:spAutoFit/>
          </a:bodyPr>
          <a:lstStyle/>
          <a:p>
            <a:r>
              <a:rPr lang="en-JM" b="0" dirty="0">
                <a:effectLst/>
              </a:rPr>
              <a:t> </a:t>
            </a:r>
            <a:endParaRPr lang="en-JM" dirty="0"/>
          </a:p>
        </p:txBody>
      </p:sp>
      <p:sp>
        <p:nvSpPr>
          <p:cNvPr id="5" name="TextBox 4">
            <a:extLst>
              <a:ext uri="{FF2B5EF4-FFF2-40B4-BE49-F238E27FC236}">
                <a16:creationId xmlns:a16="http://schemas.microsoft.com/office/drawing/2014/main" id="{89A21452-D5F5-054B-48A7-6771F6A2CB93}"/>
              </a:ext>
            </a:extLst>
          </p:cNvPr>
          <p:cNvSpPr txBox="1"/>
          <p:nvPr/>
        </p:nvSpPr>
        <p:spPr>
          <a:xfrm>
            <a:off x="3048657" y="3244334"/>
            <a:ext cx="6097314" cy="369332"/>
          </a:xfrm>
          <a:prstGeom prst="rect">
            <a:avLst/>
          </a:prstGeom>
          <a:noFill/>
        </p:spPr>
        <p:txBody>
          <a:bodyPr wrap="square">
            <a:spAutoFit/>
          </a:bodyPr>
          <a:lstStyle/>
          <a:p>
            <a:r>
              <a:rPr lang="en-JM" b="0" dirty="0">
                <a:effectLst/>
              </a:rPr>
              <a:t> </a:t>
            </a:r>
            <a:endParaRPr lang="en-JM" dirty="0"/>
          </a:p>
        </p:txBody>
      </p:sp>
      <p:pic>
        <p:nvPicPr>
          <p:cNvPr id="6" name="Picture 5">
            <a:extLst>
              <a:ext uri="{FF2B5EF4-FFF2-40B4-BE49-F238E27FC236}">
                <a16:creationId xmlns:a16="http://schemas.microsoft.com/office/drawing/2014/main" id="{2454D795-4299-7C4C-93A7-9D810792C6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7223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D12F69-6640-EE1D-3406-DE5A65DAD9D5}"/>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465721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hat&#10;&#10;Description automatically generated">
            <a:extLst>
              <a:ext uri="{FF2B5EF4-FFF2-40B4-BE49-F238E27FC236}">
                <a16:creationId xmlns:a16="http://schemas.microsoft.com/office/drawing/2014/main" id="{27B0D225-A3FE-E556-D1C8-334867E3F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622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7F0A5881-F6A2-5430-88B6-106279AC7976}"/>
              </a:ext>
            </a:extLst>
          </p:cNvPr>
          <p:cNvGrpSpPr>
            <a:grpSpLocks noChangeAspect="1"/>
          </p:cNvGrpSpPr>
          <p:nvPr/>
        </p:nvGrpSpPr>
        <p:grpSpPr bwMode="auto">
          <a:xfrm>
            <a:off x="0" y="0"/>
            <a:ext cx="12198350" cy="6864350"/>
            <a:chOff x="0" y="0"/>
            <a:chExt cx="7684" cy="4324"/>
          </a:xfrm>
        </p:grpSpPr>
        <p:sp>
          <p:nvSpPr>
            <p:cNvPr id="5" name="AutoShape 3">
              <a:extLst>
                <a:ext uri="{FF2B5EF4-FFF2-40B4-BE49-F238E27FC236}">
                  <a16:creationId xmlns:a16="http://schemas.microsoft.com/office/drawing/2014/main" id="{56461387-0BC1-DC70-2A74-60E0FEBB11C8}"/>
                </a:ext>
              </a:extLst>
            </p:cNvPr>
            <p:cNvSpPr>
              <a:spLocks noChangeAspect="1" noChangeArrowheads="1" noTextEdit="1"/>
            </p:cNvSpPr>
            <p:nvPr/>
          </p:nvSpPr>
          <p:spPr bwMode="auto">
            <a:xfrm>
              <a:off x="0" y="0"/>
              <a:ext cx="768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JM"/>
            </a:p>
          </p:txBody>
        </p:sp>
        <p:pic>
          <p:nvPicPr>
            <p:cNvPr id="1029" name="Picture 5">
              <a:extLst>
                <a:ext uri="{FF2B5EF4-FFF2-40B4-BE49-F238E27FC236}">
                  <a16:creationId xmlns:a16="http://schemas.microsoft.com/office/drawing/2014/main" id="{DA4E3920-5E4C-DEF4-0158-65838D135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 y="35"/>
              <a:ext cx="7621" cy="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1" name="Picture 7" descr="Charles Jr">
            <a:extLst>
              <a:ext uri="{FF2B5EF4-FFF2-40B4-BE49-F238E27FC236}">
                <a16:creationId xmlns:a16="http://schemas.microsoft.com/office/drawing/2014/main" id="{D59D2496-885D-2EC6-2D14-C10502990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844" y="1298186"/>
            <a:ext cx="2113422" cy="15850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DBDB88D-5423-281D-2A79-FAA8C13A2137}"/>
              </a:ext>
            </a:extLst>
          </p:cNvPr>
          <p:cNvSpPr txBox="1"/>
          <p:nvPr/>
        </p:nvSpPr>
        <p:spPr>
          <a:xfrm>
            <a:off x="7196959" y="593557"/>
            <a:ext cx="4729655" cy="646331"/>
          </a:xfrm>
          <a:prstGeom prst="rect">
            <a:avLst/>
          </a:prstGeom>
          <a:noFill/>
        </p:spPr>
        <p:txBody>
          <a:bodyPr wrap="square">
            <a:spAutoFit/>
          </a:bodyPr>
          <a:lstStyle/>
          <a:p>
            <a:pPr algn="l" fontAlgn="base"/>
            <a:r>
              <a:rPr lang="en-US" b="1" i="0" dirty="0">
                <a:solidFill>
                  <a:srgbClr val="333333"/>
                </a:solidFill>
                <a:effectLst/>
                <a:latin typeface="Georgia" panose="02040502050405020303" pitchFamily="18" charset="0"/>
              </a:rPr>
              <a:t>The Gleaner  Thursday June 22, 2023</a:t>
            </a:r>
          </a:p>
          <a:p>
            <a:pPr algn="l" fontAlgn="base"/>
            <a:r>
              <a:rPr lang="en-US" b="1" i="0" dirty="0">
                <a:solidFill>
                  <a:srgbClr val="333333"/>
                </a:solidFill>
                <a:effectLst/>
                <a:latin typeface="Georgia" panose="02040502050405020303" pitchFamily="18" charset="0"/>
              </a:rPr>
              <a:t>Editorial | </a:t>
            </a:r>
            <a:r>
              <a:rPr lang="en-US" b="1" i="0" dirty="0" err="1">
                <a:solidFill>
                  <a:srgbClr val="333333"/>
                </a:solidFill>
                <a:effectLst/>
                <a:latin typeface="Georgia" panose="02040502050405020303" pitchFamily="18" charset="0"/>
              </a:rPr>
              <a:t>Mr</a:t>
            </a:r>
            <a:r>
              <a:rPr lang="en-US" b="1" i="0" dirty="0">
                <a:solidFill>
                  <a:srgbClr val="333333"/>
                </a:solidFill>
                <a:effectLst/>
                <a:latin typeface="Georgia" panose="02040502050405020303" pitchFamily="18" charset="0"/>
              </a:rPr>
              <a:t> Charles’ pension task</a:t>
            </a:r>
          </a:p>
        </p:txBody>
      </p:sp>
      <p:sp>
        <p:nvSpPr>
          <p:cNvPr id="10" name="TextBox 9">
            <a:extLst>
              <a:ext uri="{FF2B5EF4-FFF2-40B4-BE49-F238E27FC236}">
                <a16:creationId xmlns:a16="http://schemas.microsoft.com/office/drawing/2014/main" id="{77DD67CB-E1F3-8915-4253-BDE5D790D46F}"/>
              </a:ext>
            </a:extLst>
          </p:cNvPr>
          <p:cNvSpPr txBox="1"/>
          <p:nvPr/>
        </p:nvSpPr>
        <p:spPr>
          <a:xfrm>
            <a:off x="7196959" y="2941552"/>
            <a:ext cx="4895193" cy="2585323"/>
          </a:xfrm>
          <a:prstGeom prst="rect">
            <a:avLst/>
          </a:prstGeom>
          <a:noFill/>
        </p:spPr>
        <p:txBody>
          <a:bodyPr wrap="square">
            <a:spAutoFit/>
          </a:bodyPr>
          <a:lstStyle/>
          <a:p>
            <a:r>
              <a:rPr lang="en-US" i="1" dirty="0">
                <a:solidFill>
                  <a:srgbClr val="333333"/>
                </a:solidFill>
                <a:latin typeface="Arial" panose="020B0604020202020204" pitchFamily="34" charset="0"/>
              </a:rPr>
              <a:t>“… </a:t>
            </a:r>
            <a:r>
              <a:rPr lang="en-US" b="0" i="1" dirty="0">
                <a:solidFill>
                  <a:srgbClr val="333333"/>
                </a:solidFill>
                <a:effectLst/>
                <a:latin typeface="Arial" panose="020B0604020202020204" pitchFamily="34" charset="0"/>
              </a:rPr>
              <a:t>Among the proposed solutions is one from the Pensions Industry Association of Jamaica (</a:t>
            </a:r>
            <a:r>
              <a:rPr lang="en-US" b="0" i="1" dirty="0" err="1">
                <a:solidFill>
                  <a:srgbClr val="333333"/>
                </a:solidFill>
                <a:effectLst/>
                <a:latin typeface="Arial" panose="020B0604020202020204" pitchFamily="34" charset="0"/>
              </a:rPr>
              <a:t>PIAJ</a:t>
            </a:r>
            <a:r>
              <a:rPr lang="en-US" b="0" i="1" dirty="0">
                <a:solidFill>
                  <a:srgbClr val="333333"/>
                </a:solidFill>
                <a:effectLst/>
                <a:latin typeface="Arial" panose="020B0604020202020204" pitchFamily="34" charset="0"/>
              </a:rPr>
              <a:t>) that all employed persons, who are not already part of pension plans, be automatically enrolled in an approved retirement scheme. While it would not be mandatory that they stay, judging from jurisdictions where this approach has been used, the </a:t>
            </a:r>
            <a:r>
              <a:rPr lang="en-US" b="0" i="1" dirty="0" err="1">
                <a:solidFill>
                  <a:srgbClr val="333333"/>
                </a:solidFill>
                <a:effectLst/>
                <a:latin typeface="Arial" panose="020B0604020202020204" pitchFamily="34" charset="0"/>
              </a:rPr>
              <a:t>PIAJ</a:t>
            </a:r>
            <a:r>
              <a:rPr lang="en-US" b="0" i="1" dirty="0">
                <a:solidFill>
                  <a:srgbClr val="333333"/>
                </a:solidFill>
                <a:effectLst/>
                <a:latin typeface="Arial" panose="020B0604020202020204" pitchFamily="34" charset="0"/>
              </a:rPr>
              <a:t> believed that most would remain in the schemes.”</a:t>
            </a:r>
            <a:endParaRPr lang="en-JM" i="1" dirty="0"/>
          </a:p>
        </p:txBody>
      </p:sp>
    </p:spTree>
    <p:extLst>
      <p:ext uri="{BB962C8B-B14F-4D97-AF65-F5344CB8AC3E}">
        <p14:creationId xmlns:p14="http://schemas.microsoft.com/office/powerpoint/2010/main" val="641224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91">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A434B10-F7F2-4F22-876D-CFAC1350A2C6}"/>
              </a:ext>
            </a:extLst>
          </p:cNvPr>
          <p:cNvSpPr txBox="1"/>
          <p:nvPr/>
        </p:nvSpPr>
        <p:spPr>
          <a:xfrm>
            <a:off x="441644" y="285522"/>
            <a:ext cx="7225981" cy="4002699"/>
          </a:xfrm>
          <a:prstGeom prst="rect">
            <a:avLst/>
          </a:prstGeom>
        </p:spPr>
        <p:txBody>
          <a:bodyPr vert="horz" lIns="91440" tIns="45720" rIns="91440" bIns="45720" rtlCol="0">
            <a:normAutofit fontScale="92500" lnSpcReduction="10000"/>
          </a:bodyPr>
          <a:lstStyle/>
          <a:p>
            <a:pPr marL="228600">
              <a:lnSpc>
                <a:spcPct val="90000"/>
              </a:lnSpc>
              <a:spcAft>
                <a:spcPts val="800"/>
              </a:spcAft>
            </a:pPr>
            <a:r>
              <a:rPr lang="en-US" sz="2200" b="1" dirty="0">
                <a:solidFill>
                  <a:srgbClr val="C00000"/>
                </a:solidFill>
                <a:effectLst/>
              </a:rPr>
              <a:t>Followers</a:t>
            </a:r>
          </a:p>
          <a:p>
            <a:pPr marL="457200" indent="-228600">
              <a:lnSpc>
                <a:spcPct val="90000"/>
              </a:lnSpc>
              <a:spcAft>
                <a:spcPts val="800"/>
              </a:spcAft>
              <a:buFont typeface="Arial" panose="020B0604020202020204" pitchFamily="34" charset="0"/>
              <a:buChar char="•"/>
            </a:pPr>
            <a:r>
              <a:rPr lang="en-US" sz="2200" b="1" dirty="0">
                <a:effectLst/>
              </a:rPr>
              <a:t>Instagram </a:t>
            </a:r>
            <a:r>
              <a:rPr lang="en-US" sz="2200" b="1" dirty="0"/>
              <a:t>1,663 followers </a:t>
            </a:r>
            <a:r>
              <a:rPr lang="en-US" sz="2200" b="1" dirty="0">
                <a:effectLst/>
              </a:rPr>
              <a:t>(up from 539) </a:t>
            </a:r>
          </a:p>
          <a:p>
            <a:pPr marL="457200" indent="-228600">
              <a:lnSpc>
                <a:spcPct val="90000"/>
              </a:lnSpc>
              <a:spcAft>
                <a:spcPts val="800"/>
              </a:spcAft>
              <a:buFont typeface="Arial" panose="020B0604020202020204" pitchFamily="34" charset="0"/>
              <a:buChar char="•"/>
            </a:pPr>
            <a:r>
              <a:rPr lang="en-US" sz="2200" b="1" dirty="0">
                <a:effectLst/>
              </a:rPr>
              <a:t>Facebook 1,965 (up </a:t>
            </a:r>
            <a:r>
              <a:rPr lang="en-US" sz="2200" b="1" dirty="0" err="1">
                <a:effectLst/>
              </a:rPr>
              <a:t>fr</a:t>
            </a:r>
            <a:r>
              <a:rPr lang="en-US" sz="2200" b="1" dirty="0">
                <a:effectLst/>
              </a:rPr>
              <a:t> </a:t>
            </a:r>
            <a:r>
              <a:rPr lang="en-US" sz="2200" b="1" dirty="0"/>
              <a:t>599)</a:t>
            </a:r>
          </a:p>
          <a:p>
            <a:pPr marL="457200" indent="-228600">
              <a:lnSpc>
                <a:spcPct val="90000"/>
              </a:lnSpc>
              <a:spcAft>
                <a:spcPts val="800"/>
              </a:spcAft>
              <a:buFont typeface="Arial" panose="020B0604020202020204" pitchFamily="34" charset="0"/>
              <a:buChar char="•"/>
            </a:pPr>
            <a:r>
              <a:rPr lang="en-US" sz="2200" b="1" dirty="0"/>
              <a:t>X (formerly Twitter) 560 followers (up </a:t>
            </a:r>
            <a:r>
              <a:rPr lang="en-US" sz="2200" b="1" dirty="0" err="1"/>
              <a:t>fr</a:t>
            </a:r>
            <a:r>
              <a:rPr lang="en-US" sz="2200" b="1" dirty="0"/>
              <a:t> 520) </a:t>
            </a:r>
          </a:p>
          <a:p>
            <a:pPr marL="228600">
              <a:lnSpc>
                <a:spcPct val="90000"/>
              </a:lnSpc>
              <a:spcAft>
                <a:spcPts val="800"/>
              </a:spcAft>
            </a:pPr>
            <a:endParaRPr lang="en-US" sz="2200" b="1" dirty="0"/>
          </a:p>
          <a:p>
            <a:pPr marL="228600">
              <a:lnSpc>
                <a:spcPct val="90000"/>
              </a:lnSpc>
              <a:spcAft>
                <a:spcPts val="800"/>
              </a:spcAft>
            </a:pPr>
            <a:r>
              <a:rPr lang="en-US" sz="2200" b="1" dirty="0">
                <a:solidFill>
                  <a:srgbClr val="C00000"/>
                </a:solidFill>
              </a:rPr>
              <a:t>Reach</a:t>
            </a:r>
          </a:p>
          <a:p>
            <a:pPr marL="571500" indent="-342900">
              <a:lnSpc>
                <a:spcPct val="90000"/>
              </a:lnSpc>
              <a:spcAft>
                <a:spcPts val="800"/>
              </a:spcAft>
              <a:buFont typeface="Arial" panose="020B0604020202020204" pitchFamily="34" charset="0"/>
              <a:buChar char="•"/>
            </a:pPr>
            <a:r>
              <a:rPr lang="en-US" sz="2200" b="1" dirty="0"/>
              <a:t>Instagram – 73,348</a:t>
            </a:r>
          </a:p>
          <a:p>
            <a:pPr marL="571500" indent="-342900">
              <a:lnSpc>
                <a:spcPct val="90000"/>
              </a:lnSpc>
              <a:spcAft>
                <a:spcPts val="800"/>
              </a:spcAft>
              <a:buFont typeface="Arial" panose="020B0604020202020204" pitchFamily="34" charset="0"/>
              <a:buChar char="•"/>
            </a:pPr>
            <a:r>
              <a:rPr lang="en-US" sz="2200" b="1" dirty="0"/>
              <a:t>Facebook – 68,731</a:t>
            </a:r>
          </a:p>
          <a:p>
            <a:pPr marL="571500" indent="-342900">
              <a:lnSpc>
                <a:spcPct val="90000"/>
              </a:lnSpc>
              <a:spcAft>
                <a:spcPts val="800"/>
              </a:spcAft>
              <a:buFont typeface="Arial" panose="020B0604020202020204" pitchFamily="34" charset="0"/>
              <a:buChar char="•"/>
            </a:pPr>
            <a:r>
              <a:rPr lang="en-US" sz="2200" b="1" dirty="0"/>
              <a:t>X (Twitter) – 27,100</a:t>
            </a:r>
          </a:p>
          <a:p>
            <a:pPr marL="228600">
              <a:lnSpc>
                <a:spcPct val="90000"/>
              </a:lnSpc>
              <a:spcAft>
                <a:spcPts val="800"/>
              </a:spcAft>
            </a:pPr>
            <a:endParaRPr lang="en-US" sz="2000" b="1" dirty="0"/>
          </a:p>
          <a:p>
            <a:pPr marL="228600">
              <a:lnSpc>
                <a:spcPct val="90000"/>
              </a:lnSpc>
              <a:spcAft>
                <a:spcPts val="800"/>
              </a:spcAft>
            </a:pPr>
            <a:r>
              <a:rPr lang="en-US" sz="2000" b="1" dirty="0"/>
              <a:t>AD TRENDS:</a:t>
            </a:r>
          </a:p>
          <a:p>
            <a:pPr marL="457200" indent="-228600">
              <a:lnSpc>
                <a:spcPct val="90000"/>
              </a:lnSpc>
              <a:spcAft>
                <a:spcPts val="800"/>
              </a:spcAft>
              <a:buFont typeface="Arial" panose="020B0604020202020204" pitchFamily="34" charset="0"/>
              <a:buChar char="•"/>
            </a:pPr>
            <a:endParaRPr lang="en-US" sz="2000" b="1" dirty="0">
              <a:effectLst/>
            </a:endParaRPr>
          </a:p>
          <a:p>
            <a:pPr marL="0" marR="0" indent="-228600">
              <a:lnSpc>
                <a:spcPct val="90000"/>
              </a:lnSpc>
              <a:spcBef>
                <a:spcPts val="0"/>
              </a:spcBef>
              <a:spcAft>
                <a:spcPts val="800"/>
              </a:spcAft>
              <a:buFont typeface="Arial" panose="020B0604020202020204" pitchFamily="34" charset="0"/>
              <a:buChar char="•"/>
            </a:pPr>
            <a:endParaRPr lang="en-US" sz="2000" dirty="0">
              <a:effectLst/>
            </a:endParaRPr>
          </a:p>
        </p:txBody>
      </p:sp>
      <p:pic>
        <p:nvPicPr>
          <p:cNvPr id="2054" name="Picture 6" descr="Facebook - Log In or Sign Up">
            <a:extLst>
              <a:ext uri="{FF2B5EF4-FFF2-40B4-BE49-F238E27FC236}">
                <a16:creationId xmlns:a16="http://schemas.microsoft.com/office/drawing/2014/main" id="{9F63F242-495F-491A-A923-E7068EE0E1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4"/>
          <a:stretch/>
        </p:blipFill>
        <p:spPr bwMode="auto">
          <a:xfrm>
            <a:off x="8276281" y="66256"/>
            <a:ext cx="1297287" cy="12972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2C70163-5284-498F-9AAE-EB79C37493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4"/>
          <a:stretch/>
        </p:blipFill>
        <p:spPr bwMode="auto">
          <a:xfrm>
            <a:off x="10417612" y="163356"/>
            <a:ext cx="1419453" cy="14194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witter rebrands as X with &quot;art deco&quot; logo">
            <a:extLst>
              <a:ext uri="{FF2B5EF4-FFF2-40B4-BE49-F238E27FC236}">
                <a16:creationId xmlns:a16="http://schemas.microsoft.com/office/drawing/2014/main" id="{8A0C78D1-8800-0BB3-1A17-1DC0CE61FD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35" r="2511" b="1"/>
          <a:stretch/>
        </p:blipFill>
        <p:spPr bwMode="auto">
          <a:xfrm>
            <a:off x="9668750" y="1746165"/>
            <a:ext cx="1277564" cy="1277560"/>
          </a:xfrm>
          <a:prstGeom prst="rect">
            <a:avLst/>
          </a:prstGeom>
          <a:noFill/>
          <a:extLst>
            <a:ext uri="{909E8E84-426E-40DD-AFC4-6F175D3DCCD1}">
              <a14:hiddenFill xmlns:a14="http://schemas.microsoft.com/office/drawing/2010/main">
                <a:solidFill>
                  <a:srgbClr val="FFFFFF"/>
                </a:solidFill>
              </a14:hiddenFill>
            </a:ext>
          </a:extLst>
        </p:spPr>
      </p:pic>
      <p:sp>
        <p:nvSpPr>
          <p:cNvPr id="3094" name="Rectangle 3093">
            <a:extLst>
              <a:ext uri="{FF2B5EF4-FFF2-40B4-BE49-F238E27FC236}">
                <a16:creationId xmlns:a16="http://schemas.microsoft.com/office/drawing/2014/main" id="{FA169C72-4010-413C-A913-4BD6E2D12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6" name="Rectangle 3095">
            <a:extLst>
              <a:ext uri="{FF2B5EF4-FFF2-40B4-BE49-F238E27FC236}">
                <a16:creationId xmlns:a16="http://schemas.microsoft.com/office/drawing/2014/main" id="{758C3C99-2F64-46DC-9F81-BAA40930E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A00966-F5DA-C851-1176-9E93EB3A088A}"/>
              </a:ext>
            </a:extLst>
          </p:cNvPr>
          <p:cNvPicPr>
            <a:picLocks noChangeAspect="1"/>
          </p:cNvPicPr>
          <p:nvPr/>
        </p:nvPicPr>
        <p:blipFill>
          <a:blip r:embed="rId5"/>
          <a:stretch>
            <a:fillRect/>
          </a:stretch>
        </p:blipFill>
        <p:spPr>
          <a:xfrm>
            <a:off x="2154838" y="4051121"/>
            <a:ext cx="8262774" cy="2740623"/>
          </a:xfrm>
          <a:prstGeom prst="rect">
            <a:avLst/>
          </a:prstGeom>
        </p:spPr>
      </p:pic>
    </p:spTree>
    <p:extLst>
      <p:ext uri="{BB962C8B-B14F-4D97-AF65-F5344CB8AC3E}">
        <p14:creationId xmlns:p14="http://schemas.microsoft.com/office/powerpoint/2010/main" val="2675423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480</Words>
  <Application>Microsoft Office PowerPoint</Application>
  <PresentationFormat>Widescreen</PresentationFormat>
  <Paragraphs>60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Georgia</vt:lpstr>
      <vt:lpstr>Office Theme</vt:lpstr>
      <vt:lpstr> Annual General Meeting for 2022  President’s Report Sanya M. Goffe Delivered December 20, 2023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Team</vt:lpstr>
      <vt:lpstr>New Directors</vt:lpstr>
      <vt:lpstr>Our Team</vt:lpstr>
      <vt:lpstr>PIAJ COMMITTEES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Sanya Goffe</dc:creator>
  <cp:lastModifiedBy>Sanya Goffe</cp:lastModifiedBy>
  <cp:revision>58</cp:revision>
  <dcterms:created xsi:type="dcterms:W3CDTF">2021-12-15T23:07:43Z</dcterms:created>
  <dcterms:modified xsi:type="dcterms:W3CDTF">2023-12-20T17:15:04Z</dcterms:modified>
</cp:coreProperties>
</file>